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305" r:id="rId5"/>
    <p:sldId id="296" r:id="rId6"/>
    <p:sldId id="306" r:id="rId7"/>
    <p:sldId id="311" r:id="rId8"/>
    <p:sldId id="312" r:id="rId9"/>
    <p:sldId id="314" r:id="rId10"/>
    <p:sldId id="284" r:id="rId11"/>
    <p:sldId id="294" r:id="rId12"/>
    <p:sldId id="310" r:id="rId13"/>
    <p:sldId id="300" r:id="rId14"/>
    <p:sldId id="302" r:id="rId15"/>
    <p:sldId id="318" r:id="rId16"/>
    <p:sldId id="320" r:id="rId17"/>
    <p:sldId id="321" r:id="rId18"/>
    <p:sldId id="31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prabha M" userId="a8a1b8df45f2ab9e" providerId="LiveId" clId="{96AD904F-FAC4-4579-8FA1-331C6A298FD3}"/>
    <pc:docChg chg="undo custSel addSld delSld modSld">
      <pc:chgData name="Hemaprabha M" userId="a8a1b8df45f2ab9e" providerId="LiveId" clId="{96AD904F-FAC4-4579-8FA1-331C6A298FD3}" dt="2023-06-01T22:30:19.723" v="416" actId="27636"/>
      <pc:docMkLst>
        <pc:docMk/>
      </pc:docMkLst>
      <pc:sldChg chg="del">
        <pc:chgData name="Hemaprabha M" userId="a8a1b8df45f2ab9e" providerId="LiveId" clId="{96AD904F-FAC4-4579-8FA1-331C6A298FD3}" dt="2023-06-01T13:50:53.100" v="31" actId="47"/>
        <pc:sldMkLst>
          <pc:docMk/>
          <pc:sldMk cId="3446797337" sldId="259"/>
        </pc:sldMkLst>
      </pc:sldChg>
      <pc:sldChg chg="addSp delSp modSp mod">
        <pc:chgData name="Hemaprabha M" userId="a8a1b8df45f2ab9e" providerId="LiveId" clId="{96AD904F-FAC4-4579-8FA1-331C6A298FD3}" dt="2023-06-01T15:03:10.631" v="38" actId="14100"/>
        <pc:sldMkLst>
          <pc:docMk/>
          <pc:sldMk cId="25800700" sldId="294"/>
        </pc:sldMkLst>
        <pc:picChg chg="add del mod">
          <ac:chgData name="Hemaprabha M" userId="a8a1b8df45f2ab9e" providerId="LiveId" clId="{96AD904F-FAC4-4579-8FA1-331C6A298FD3}" dt="2023-06-01T15:03:10.631" v="38" actId="14100"/>
          <ac:picMkLst>
            <pc:docMk/>
            <pc:sldMk cId="25800700" sldId="294"/>
            <ac:picMk id="11" creationId="{4CE9AD9C-5ACE-8EAC-FA92-DDBEEC92FC10}"/>
          </ac:picMkLst>
        </pc:picChg>
      </pc:sldChg>
      <pc:sldChg chg="addSp modSp mod chgLayout">
        <pc:chgData name="Hemaprabha M" userId="a8a1b8df45f2ab9e" providerId="LiveId" clId="{96AD904F-FAC4-4579-8FA1-331C6A298FD3}" dt="2023-06-01T22:26:41.279" v="201" actId="20577"/>
        <pc:sldMkLst>
          <pc:docMk/>
          <pc:sldMk cId="941015171" sldId="311"/>
        </pc:sldMkLst>
        <pc:spChg chg="add mod ord">
          <ac:chgData name="Hemaprabha M" userId="a8a1b8df45f2ab9e" providerId="LiveId" clId="{96AD904F-FAC4-4579-8FA1-331C6A298FD3}" dt="2023-06-01T13:50:43.826" v="28" actId="14100"/>
          <ac:spMkLst>
            <pc:docMk/>
            <pc:sldMk cId="941015171" sldId="311"/>
            <ac:spMk id="2" creationId="{5A1841B7-EAC7-D3AF-FC0E-8030500DEB9C}"/>
          </ac:spMkLst>
        </pc:spChg>
        <pc:spChg chg="mod ord">
          <ac:chgData name="Hemaprabha M" userId="a8a1b8df45f2ab9e" providerId="LiveId" clId="{96AD904F-FAC4-4579-8FA1-331C6A298FD3}" dt="2023-06-01T13:50:16.347" v="19" actId="700"/>
          <ac:spMkLst>
            <pc:docMk/>
            <pc:sldMk cId="941015171" sldId="311"/>
            <ac:spMk id="4" creationId="{21D9DF05-D04B-F9CE-FC13-DEDFBD7A9507}"/>
          </ac:spMkLst>
        </pc:spChg>
        <pc:spChg chg="mod ord">
          <ac:chgData name="Hemaprabha M" userId="a8a1b8df45f2ab9e" providerId="LiveId" clId="{96AD904F-FAC4-4579-8FA1-331C6A298FD3}" dt="2023-06-01T13:50:16.347" v="19" actId="700"/>
          <ac:spMkLst>
            <pc:docMk/>
            <pc:sldMk cId="941015171" sldId="311"/>
            <ac:spMk id="5" creationId="{7D56BD15-0727-BBF1-FBD8-0228EA23C767}"/>
          </ac:spMkLst>
        </pc:spChg>
        <pc:spChg chg="mod ord">
          <ac:chgData name="Hemaprabha M" userId="a8a1b8df45f2ab9e" providerId="LiveId" clId="{96AD904F-FAC4-4579-8FA1-331C6A298FD3}" dt="2023-06-01T22:26:41.279" v="201" actId="20577"/>
          <ac:spMkLst>
            <pc:docMk/>
            <pc:sldMk cId="941015171" sldId="311"/>
            <ac:spMk id="7" creationId="{2E8E540A-8084-2926-0D31-CBD93F89B105}"/>
          </ac:spMkLst>
        </pc:spChg>
      </pc:sldChg>
      <pc:sldChg chg="modSp mod">
        <pc:chgData name="Hemaprabha M" userId="a8a1b8df45f2ab9e" providerId="LiveId" clId="{96AD904F-FAC4-4579-8FA1-331C6A298FD3}" dt="2023-06-01T22:27:05.402" v="203" actId="6549"/>
        <pc:sldMkLst>
          <pc:docMk/>
          <pc:sldMk cId="871201397" sldId="312"/>
        </pc:sldMkLst>
        <pc:spChg chg="mod">
          <ac:chgData name="Hemaprabha M" userId="a8a1b8df45f2ab9e" providerId="LiveId" clId="{96AD904F-FAC4-4579-8FA1-331C6A298FD3}" dt="2023-06-01T22:27:05.402" v="203" actId="6549"/>
          <ac:spMkLst>
            <pc:docMk/>
            <pc:sldMk cId="871201397" sldId="312"/>
            <ac:spMk id="7" creationId="{78438EBB-0907-62C1-C0D5-3CFCB63B2F12}"/>
          </ac:spMkLst>
        </pc:spChg>
      </pc:sldChg>
      <pc:sldChg chg="modSp mod">
        <pc:chgData name="Hemaprabha M" userId="a8a1b8df45f2ab9e" providerId="LiveId" clId="{96AD904F-FAC4-4579-8FA1-331C6A298FD3}" dt="2023-06-01T22:30:19.723" v="416" actId="27636"/>
        <pc:sldMkLst>
          <pc:docMk/>
          <pc:sldMk cId="1513587146" sldId="318"/>
        </pc:sldMkLst>
        <pc:spChg chg="mod">
          <ac:chgData name="Hemaprabha M" userId="a8a1b8df45f2ab9e" providerId="LiveId" clId="{96AD904F-FAC4-4579-8FA1-331C6A298FD3}" dt="2023-06-01T22:30:19.723" v="416" actId="27636"/>
          <ac:spMkLst>
            <pc:docMk/>
            <pc:sldMk cId="1513587146" sldId="318"/>
            <ac:spMk id="7" creationId="{FF2917C1-FDB2-008E-EBB2-7055C23524A6}"/>
          </ac:spMkLst>
        </pc:spChg>
      </pc:sldChg>
      <pc:sldChg chg="add del">
        <pc:chgData name="Hemaprabha M" userId="a8a1b8df45f2ab9e" providerId="LiveId" clId="{96AD904F-FAC4-4579-8FA1-331C6A298FD3}" dt="2023-06-01T15:15:32.008" v="39" actId="47"/>
        <pc:sldMkLst>
          <pc:docMk/>
          <pc:sldMk cId="2367565337" sldId="322"/>
        </pc:sldMkLst>
      </pc:sldChg>
    </pc:docChg>
  </pc:docChgLst>
  <pc:docChgLst>
    <pc:chgData name="Hemaprabha M" userId="a8a1b8df45f2ab9e" providerId="LiveId" clId="{CD638A2D-F9B6-4703-93E5-34AA8C0FA170}"/>
    <pc:docChg chg="undo custSel addSld delSld modSld sldOrd">
      <pc:chgData name="Hemaprabha M" userId="a8a1b8df45f2ab9e" providerId="LiveId" clId="{CD638A2D-F9B6-4703-93E5-34AA8C0FA170}" dt="2023-05-27T10:55:33.647" v="2685" actId="14100"/>
      <pc:docMkLst>
        <pc:docMk/>
      </pc:docMkLst>
      <pc:sldChg chg="delSp modSp mod">
        <pc:chgData name="Hemaprabha M" userId="a8a1b8df45f2ab9e" providerId="LiveId" clId="{CD638A2D-F9B6-4703-93E5-34AA8C0FA170}" dt="2023-05-25T05:54:25.995" v="45" actId="478"/>
        <pc:sldMkLst>
          <pc:docMk/>
          <pc:sldMk cId="3446797337" sldId="259"/>
        </pc:sldMkLst>
        <pc:spChg chg="mod">
          <ac:chgData name="Hemaprabha M" userId="a8a1b8df45f2ab9e" providerId="LiveId" clId="{CD638A2D-F9B6-4703-93E5-34AA8C0FA170}" dt="2023-05-25T05:54:20.105" v="43" actId="20577"/>
          <ac:spMkLst>
            <pc:docMk/>
            <pc:sldMk cId="3446797337" sldId="259"/>
            <ac:spMk id="2" creationId="{8460295B-54B9-4937-90E3-BAB9CE69E30B}"/>
          </ac:spMkLst>
        </pc:spChg>
        <pc:spChg chg="del mod">
          <ac:chgData name="Hemaprabha M" userId="a8a1b8df45f2ab9e" providerId="LiveId" clId="{CD638A2D-F9B6-4703-93E5-34AA8C0FA170}" dt="2023-05-25T05:54:25.995" v="45" actId="478"/>
          <ac:spMkLst>
            <pc:docMk/>
            <pc:sldMk cId="3446797337" sldId="259"/>
            <ac:spMk id="4" creationId="{D51A6D85-3837-435F-A342-5A3F98172B12}"/>
          </ac:spMkLst>
        </pc:spChg>
      </pc:sldChg>
      <pc:sldChg chg="modSp add mod">
        <pc:chgData name="Hemaprabha M" userId="a8a1b8df45f2ab9e" providerId="LiveId" clId="{CD638A2D-F9B6-4703-93E5-34AA8C0FA170}" dt="2023-05-27T10:55:33.647" v="2685" actId="14100"/>
        <pc:sldMkLst>
          <pc:docMk/>
          <pc:sldMk cId="25800700" sldId="294"/>
        </pc:sldMkLst>
        <pc:spChg chg="mod">
          <ac:chgData name="Hemaprabha M" userId="a8a1b8df45f2ab9e" providerId="LiveId" clId="{CD638A2D-F9B6-4703-93E5-34AA8C0FA170}" dt="2023-05-27T10:55:10.018" v="2679" actId="27636"/>
          <ac:spMkLst>
            <pc:docMk/>
            <pc:sldMk cId="25800700" sldId="294"/>
            <ac:spMk id="2" creationId="{623FB4D5-DA14-4F29-9320-2DE0A6B571B9}"/>
          </ac:spMkLst>
        </pc:spChg>
        <pc:picChg chg="mod">
          <ac:chgData name="Hemaprabha M" userId="a8a1b8df45f2ab9e" providerId="LiveId" clId="{CD638A2D-F9B6-4703-93E5-34AA8C0FA170}" dt="2023-05-27T10:55:33.647" v="2685" actId="14100"/>
          <ac:picMkLst>
            <pc:docMk/>
            <pc:sldMk cId="25800700" sldId="294"/>
            <ac:picMk id="11" creationId="{4CE9AD9C-5ACE-8EAC-FA92-DDBEEC92FC10}"/>
          </ac:picMkLst>
        </pc:picChg>
      </pc:sldChg>
      <pc:sldChg chg="addSp delSp modSp del mod modClrScheme chgLayout">
        <pc:chgData name="Hemaprabha M" userId="a8a1b8df45f2ab9e" providerId="LiveId" clId="{CD638A2D-F9B6-4703-93E5-34AA8C0FA170}" dt="2023-05-26T06:52:52.784" v="2182" actId="47"/>
        <pc:sldMkLst>
          <pc:docMk/>
          <pc:sldMk cId="2985610029" sldId="294"/>
        </pc:sldMkLst>
        <pc:spChg chg="del mod ord">
          <ac:chgData name="Hemaprabha M" userId="a8a1b8df45f2ab9e" providerId="LiveId" clId="{CD638A2D-F9B6-4703-93E5-34AA8C0FA170}" dt="2023-05-26T06:18:42.202" v="598" actId="478"/>
          <ac:spMkLst>
            <pc:docMk/>
            <pc:sldMk cId="2985610029" sldId="294"/>
            <ac:spMk id="2" creationId="{19256B7E-1633-44AB-8584-82DF5B726834}"/>
          </ac:spMkLst>
        </pc:spChg>
        <pc:spChg chg="del mod ord">
          <ac:chgData name="Hemaprabha M" userId="a8a1b8df45f2ab9e" providerId="LiveId" clId="{CD638A2D-F9B6-4703-93E5-34AA8C0FA170}" dt="2023-05-26T06:18:32.823" v="595" actId="478"/>
          <ac:spMkLst>
            <pc:docMk/>
            <pc:sldMk cId="2985610029" sldId="294"/>
            <ac:spMk id="3" creationId="{EFB90AB4-D228-4548-B072-726498212362}"/>
          </ac:spMkLst>
        </pc:spChg>
        <pc:spChg chg="del mod ord">
          <ac:chgData name="Hemaprabha M" userId="a8a1b8df45f2ab9e" providerId="LiveId" clId="{CD638A2D-F9B6-4703-93E5-34AA8C0FA170}" dt="2023-05-26T06:18:04.841" v="590" actId="478"/>
          <ac:spMkLst>
            <pc:docMk/>
            <pc:sldMk cId="2985610029" sldId="294"/>
            <ac:spMk id="4" creationId="{950677C9-3E42-427F-93B8-526692906471}"/>
          </ac:spMkLst>
        </pc:spChg>
        <pc:spChg chg="del mod ord">
          <ac:chgData name="Hemaprabha M" userId="a8a1b8df45f2ab9e" providerId="LiveId" clId="{CD638A2D-F9B6-4703-93E5-34AA8C0FA170}" dt="2023-05-26T06:18:18.616" v="592" actId="478"/>
          <ac:spMkLst>
            <pc:docMk/>
            <pc:sldMk cId="2985610029" sldId="294"/>
            <ac:spMk id="5" creationId="{BDB9D020-1E25-453D-83DF-1420ACD3968D}"/>
          </ac:spMkLst>
        </pc:spChg>
        <pc:spChg chg="del mod ord">
          <ac:chgData name="Hemaprabha M" userId="a8a1b8df45f2ab9e" providerId="LiveId" clId="{CD638A2D-F9B6-4703-93E5-34AA8C0FA170}" dt="2023-05-26T06:18:26.821" v="593" actId="478"/>
          <ac:spMkLst>
            <pc:docMk/>
            <pc:sldMk cId="2985610029" sldId="294"/>
            <ac:spMk id="6" creationId="{F5018B6D-E395-49AD-92AD-AD69E3AB40C3}"/>
          </ac:spMkLst>
        </pc:spChg>
        <pc:spChg chg="mod ord">
          <ac:chgData name="Hemaprabha M" userId="a8a1b8df45f2ab9e" providerId="LiveId" clId="{CD638A2D-F9B6-4703-93E5-34AA8C0FA170}" dt="2023-05-26T06:17:55.692" v="585" actId="700"/>
          <ac:spMkLst>
            <pc:docMk/>
            <pc:sldMk cId="2985610029" sldId="294"/>
            <ac:spMk id="7" creationId="{486CE65B-C283-8A90-DF86-161AC356BEA0}"/>
          </ac:spMkLst>
        </pc:spChg>
        <pc:spChg chg="mod ord">
          <ac:chgData name="Hemaprabha M" userId="a8a1b8df45f2ab9e" providerId="LiveId" clId="{CD638A2D-F9B6-4703-93E5-34AA8C0FA170}" dt="2023-05-26T06:17:55.692" v="585" actId="700"/>
          <ac:spMkLst>
            <pc:docMk/>
            <pc:sldMk cId="2985610029" sldId="294"/>
            <ac:spMk id="9" creationId="{FEDDE84F-33A7-1FC6-0912-6F42974F3C31}"/>
          </ac:spMkLst>
        </pc:spChg>
        <pc:spChg chg="add mod">
          <ac:chgData name="Hemaprabha M" userId="a8a1b8df45f2ab9e" providerId="LiveId" clId="{CD638A2D-F9B6-4703-93E5-34AA8C0FA170}" dt="2023-05-26T06:22:30.595" v="641" actId="20577"/>
          <ac:spMkLst>
            <pc:docMk/>
            <pc:sldMk cId="2985610029" sldId="294"/>
            <ac:spMk id="11" creationId="{C447B07B-FF6F-9D06-2A08-3C6E7BA275C5}"/>
          </ac:spMkLst>
        </pc:spChg>
        <pc:spChg chg="add del mod">
          <ac:chgData name="Hemaprabha M" userId="a8a1b8df45f2ab9e" providerId="LiveId" clId="{CD638A2D-F9B6-4703-93E5-34AA8C0FA170}" dt="2023-05-26T06:18:48.681" v="599" actId="478"/>
          <ac:spMkLst>
            <pc:docMk/>
            <pc:sldMk cId="2985610029" sldId="294"/>
            <ac:spMk id="13" creationId="{690B8688-3A9A-E3AD-FFA3-65370062729A}"/>
          </ac:spMkLst>
        </pc:spChg>
        <pc:spChg chg="del mod ord">
          <ac:chgData name="Hemaprabha M" userId="a8a1b8df45f2ab9e" providerId="LiveId" clId="{CD638A2D-F9B6-4703-93E5-34AA8C0FA170}" dt="2023-05-26T06:19:55.031" v="601" actId="478"/>
          <ac:spMkLst>
            <pc:docMk/>
            <pc:sldMk cId="2985610029" sldId="294"/>
            <ac:spMk id="26" creationId="{FAA80863-7DDD-E33E-7C2A-C806622CEF7D}"/>
          </ac:spMkLst>
        </pc:spChg>
      </pc:sldChg>
      <pc:sldChg chg="del">
        <pc:chgData name="Hemaprabha M" userId="a8a1b8df45f2ab9e" providerId="LiveId" clId="{CD638A2D-F9B6-4703-93E5-34AA8C0FA170}" dt="2023-05-26T05:45:20.537" v="291" actId="47"/>
        <pc:sldMkLst>
          <pc:docMk/>
          <pc:sldMk cId="2276839930" sldId="307"/>
        </pc:sldMkLst>
      </pc:sldChg>
      <pc:sldChg chg="addSp delSp modSp del mod">
        <pc:chgData name="Hemaprabha M" userId="a8a1b8df45f2ab9e" providerId="LiveId" clId="{CD638A2D-F9B6-4703-93E5-34AA8C0FA170}" dt="2023-05-26T06:39:49.689" v="960" actId="47"/>
        <pc:sldMkLst>
          <pc:docMk/>
          <pc:sldMk cId="971989334" sldId="308"/>
        </pc:sldMkLst>
        <pc:spChg chg="del mod">
          <ac:chgData name="Hemaprabha M" userId="a8a1b8df45f2ab9e" providerId="LiveId" clId="{CD638A2D-F9B6-4703-93E5-34AA8C0FA170}" dt="2023-05-26T05:50:02.221" v="336" actId="478"/>
          <ac:spMkLst>
            <pc:docMk/>
            <pc:sldMk cId="971989334" sldId="308"/>
            <ac:spMk id="2" creationId="{4492780A-B8DC-E841-9E8B-A14FF1779946}"/>
          </ac:spMkLst>
        </pc:spChg>
        <pc:spChg chg="del">
          <ac:chgData name="Hemaprabha M" userId="a8a1b8df45f2ab9e" providerId="LiveId" clId="{CD638A2D-F9B6-4703-93E5-34AA8C0FA170}" dt="2023-05-26T05:52:31.152" v="360" actId="478"/>
          <ac:spMkLst>
            <pc:docMk/>
            <pc:sldMk cId="971989334" sldId="308"/>
            <ac:spMk id="3" creationId="{F4211D47-F384-6FA6-74CC-9C42CAC2FD22}"/>
          </ac:spMkLst>
        </pc:spChg>
        <pc:spChg chg="add del mod">
          <ac:chgData name="Hemaprabha M" userId="a8a1b8df45f2ab9e" providerId="LiveId" clId="{CD638A2D-F9B6-4703-93E5-34AA8C0FA170}" dt="2023-05-26T05:49:09.935" v="319" actId="478"/>
          <ac:spMkLst>
            <pc:docMk/>
            <pc:sldMk cId="971989334" sldId="308"/>
            <ac:spMk id="7" creationId="{4C996D78-C1AD-7E50-0C30-A61CE764A468}"/>
          </ac:spMkLst>
        </pc:spChg>
        <pc:spChg chg="add del mod">
          <ac:chgData name="Hemaprabha M" userId="a8a1b8df45f2ab9e" providerId="LiveId" clId="{CD638A2D-F9B6-4703-93E5-34AA8C0FA170}" dt="2023-05-26T05:49:16.817" v="321" actId="478"/>
          <ac:spMkLst>
            <pc:docMk/>
            <pc:sldMk cId="971989334" sldId="308"/>
            <ac:spMk id="9" creationId="{70C7B891-9F9F-2ED7-2861-3CC6ADC82521}"/>
          </ac:spMkLst>
        </pc:spChg>
        <pc:spChg chg="del">
          <ac:chgData name="Hemaprabha M" userId="a8a1b8df45f2ab9e" providerId="LiveId" clId="{CD638A2D-F9B6-4703-93E5-34AA8C0FA170}" dt="2023-05-26T05:50:31.678" v="337" actId="478"/>
          <ac:spMkLst>
            <pc:docMk/>
            <pc:sldMk cId="971989334" sldId="308"/>
            <ac:spMk id="10" creationId="{8A6F23DD-7C5D-ED60-22BD-5A8690CD301B}"/>
          </ac:spMkLst>
        </pc:spChg>
        <pc:spChg chg="del mod">
          <ac:chgData name="Hemaprabha M" userId="a8a1b8df45f2ab9e" providerId="LiveId" clId="{CD638A2D-F9B6-4703-93E5-34AA8C0FA170}" dt="2023-05-26T05:52:47.052" v="366" actId="478"/>
          <ac:spMkLst>
            <pc:docMk/>
            <pc:sldMk cId="971989334" sldId="308"/>
            <ac:spMk id="11" creationId="{D188C844-5F45-EB9F-D5DA-4584E17B1774}"/>
          </ac:spMkLst>
        </pc:spChg>
        <pc:spChg chg="del">
          <ac:chgData name="Hemaprabha M" userId="a8a1b8df45f2ab9e" providerId="LiveId" clId="{CD638A2D-F9B6-4703-93E5-34AA8C0FA170}" dt="2023-05-26T05:50:39.781" v="338" actId="478"/>
          <ac:spMkLst>
            <pc:docMk/>
            <pc:sldMk cId="971989334" sldId="308"/>
            <ac:spMk id="12" creationId="{854E9C9A-95CA-ECE7-D282-67D6BF69ACA8}"/>
          </ac:spMkLst>
        </pc:spChg>
        <pc:spChg chg="del mod">
          <ac:chgData name="Hemaprabha M" userId="a8a1b8df45f2ab9e" providerId="LiveId" clId="{CD638A2D-F9B6-4703-93E5-34AA8C0FA170}" dt="2023-05-26T05:53:04.229" v="372" actId="478"/>
          <ac:spMkLst>
            <pc:docMk/>
            <pc:sldMk cId="971989334" sldId="308"/>
            <ac:spMk id="13" creationId="{E9D54E7A-7DF8-223A-8EE3-B26E84499FC0}"/>
          </ac:spMkLst>
        </pc:spChg>
        <pc:spChg chg="del mod">
          <ac:chgData name="Hemaprabha M" userId="a8a1b8df45f2ab9e" providerId="LiveId" clId="{CD638A2D-F9B6-4703-93E5-34AA8C0FA170}" dt="2023-05-26T05:50:46.787" v="340" actId="478"/>
          <ac:spMkLst>
            <pc:docMk/>
            <pc:sldMk cId="971989334" sldId="308"/>
            <ac:spMk id="14" creationId="{70938DEE-1BD1-2EEF-BB61-E47123F2C50B}"/>
          </ac:spMkLst>
        </pc:spChg>
        <pc:spChg chg="del">
          <ac:chgData name="Hemaprabha M" userId="a8a1b8df45f2ab9e" providerId="LiveId" clId="{CD638A2D-F9B6-4703-93E5-34AA8C0FA170}" dt="2023-05-26T05:53:27.546" v="378" actId="478"/>
          <ac:spMkLst>
            <pc:docMk/>
            <pc:sldMk cId="971989334" sldId="308"/>
            <ac:spMk id="15" creationId="{6528BADF-56AA-6896-4CB1-89AC4CEC3E8B}"/>
          </ac:spMkLst>
        </pc:spChg>
        <pc:spChg chg="add del mod">
          <ac:chgData name="Hemaprabha M" userId="a8a1b8df45f2ab9e" providerId="LiveId" clId="{CD638A2D-F9B6-4703-93E5-34AA8C0FA170}" dt="2023-05-26T05:49:22.580" v="323" actId="478"/>
          <ac:spMkLst>
            <pc:docMk/>
            <pc:sldMk cId="971989334" sldId="308"/>
            <ac:spMk id="17" creationId="{538AA31E-4D65-4589-E30B-DC1FC62ADB99}"/>
          </ac:spMkLst>
        </pc:spChg>
        <pc:spChg chg="add del mod">
          <ac:chgData name="Hemaprabha M" userId="a8a1b8df45f2ab9e" providerId="LiveId" clId="{CD638A2D-F9B6-4703-93E5-34AA8C0FA170}" dt="2023-05-26T05:49:27.186" v="325" actId="478"/>
          <ac:spMkLst>
            <pc:docMk/>
            <pc:sldMk cId="971989334" sldId="308"/>
            <ac:spMk id="19" creationId="{680A8A6D-761B-6F65-014A-F12DD6787393}"/>
          </ac:spMkLst>
        </pc:spChg>
        <pc:spChg chg="del">
          <ac:chgData name="Hemaprabha M" userId="a8a1b8df45f2ab9e" providerId="LiveId" clId="{CD638A2D-F9B6-4703-93E5-34AA8C0FA170}" dt="2023-05-26T05:51:21.012" v="346" actId="478"/>
          <ac:spMkLst>
            <pc:docMk/>
            <pc:sldMk cId="971989334" sldId="308"/>
            <ac:spMk id="21" creationId="{126B3CE3-4128-8F8E-0760-8B64348682F5}"/>
          </ac:spMkLst>
        </pc:spChg>
        <pc:spChg chg="del">
          <ac:chgData name="Hemaprabha M" userId="a8a1b8df45f2ab9e" providerId="LiveId" clId="{CD638A2D-F9B6-4703-93E5-34AA8C0FA170}" dt="2023-05-26T05:50:57.490" v="341" actId="478"/>
          <ac:spMkLst>
            <pc:docMk/>
            <pc:sldMk cId="971989334" sldId="308"/>
            <ac:spMk id="22" creationId="{B8A775F3-D483-728E-181B-869ED9CBDF2F}"/>
          </ac:spMkLst>
        </pc:spChg>
        <pc:spChg chg="add del mod">
          <ac:chgData name="Hemaprabha M" userId="a8a1b8df45f2ab9e" providerId="LiveId" clId="{CD638A2D-F9B6-4703-93E5-34AA8C0FA170}" dt="2023-05-26T05:49:30.918" v="327" actId="478"/>
          <ac:spMkLst>
            <pc:docMk/>
            <pc:sldMk cId="971989334" sldId="308"/>
            <ac:spMk id="23" creationId="{01F69C95-C6D9-B3A5-EE07-6B8538F5AEA8}"/>
          </ac:spMkLst>
        </pc:spChg>
        <pc:spChg chg="add del mod">
          <ac:chgData name="Hemaprabha M" userId="a8a1b8df45f2ab9e" providerId="LiveId" clId="{CD638A2D-F9B6-4703-93E5-34AA8C0FA170}" dt="2023-05-26T05:49:39.317" v="329" actId="478"/>
          <ac:spMkLst>
            <pc:docMk/>
            <pc:sldMk cId="971989334" sldId="308"/>
            <ac:spMk id="25" creationId="{BB524041-37F4-33AC-F2D5-20E683FE5BF6}"/>
          </ac:spMkLst>
        </pc:spChg>
        <pc:spChg chg="del">
          <ac:chgData name="Hemaprabha M" userId="a8a1b8df45f2ab9e" providerId="LiveId" clId="{CD638A2D-F9B6-4703-93E5-34AA8C0FA170}" dt="2023-05-26T05:51:02.532" v="342" actId="478"/>
          <ac:spMkLst>
            <pc:docMk/>
            <pc:sldMk cId="971989334" sldId="308"/>
            <ac:spMk id="26" creationId="{3B78A704-3F4C-BA60-E2A0-78C04422CC59}"/>
          </ac:spMkLst>
        </pc:spChg>
        <pc:spChg chg="del">
          <ac:chgData name="Hemaprabha M" userId="a8a1b8df45f2ab9e" providerId="LiveId" clId="{CD638A2D-F9B6-4703-93E5-34AA8C0FA170}" dt="2023-05-26T05:51:38.767" v="349" actId="478"/>
          <ac:spMkLst>
            <pc:docMk/>
            <pc:sldMk cId="971989334" sldId="308"/>
            <ac:spMk id="27" creationId="{AD3E159C-8F18-6271-D733-C11E52BA168F}"/>
          </ac:spMkLst>
        </pc:spChg>
        <pc:spChg chg="del mod">
          <ac:chgData name="Hemaprabha M" userId="a8a1b8df45f2ab9e" providerId="LiveId" clId="{CD638A2D-F9B6-4703-93E5-34AA8C0FA170}" dt="2023-05-26T05:51:08.741" v="344" actId="478"/>
          <ac:spMkLst>
            <pc:docMk/>
            <pc:sldMk cId="971989334" sldId="308"/>
            <ac:spMk id="28" creationId="{B7455CD5-CB03-E684-FC3F-FE70DF6C472F}"/>
          </ac:spMkLst>
        </pc:spChg>
        <pc:spChg chg="del mod">
          <ac:chgData name="Hemaprabha M" userId="a8a1b8df45f2ab9e" providerId="LiveId" clId="{CD638A2D-F9B6-4703-93E5-34AA8C0FA170}" dt="2023-05-26T05:51:55.874" v="354" actId="478"/>
          <ac:spMkLst>
            <pc:docMk/>
            <pc:sldMk cId="971989334" sldId="308"/>
            <ac:spMk id="29" creationId="{56569593-FAD4-3D3C-5FB2-6E9C7B4A0654}"/>
          </ac:spMkLst>
        </pc:spChg>
        <pc:spChg chg="del">
          <ac:chgData name="Hemaprabha M" userId="a8a1b8df45f2ab9e" providerId="LiveId" clId="{CD638A2D-F9B6-4703-93E5-34AA8C0FA170}" dt="2023-05-26T05:51:15.226" v="345" actId="478"/>
          <ac:spMkLst>
            <pc:docMk/>
            <pc:sldMk cId="971989334" sldId="308"/>
            <ac:spMk id="30" creationId="{CB833035-7F55-7728-8060-8204B10C959B}"/>
          </ac:spMkLst>
        </pc:spChg>
        <pc:spChg chg="del">
          <ac:chgData name="Hemaprabha M" userId="a8a1b8df45f2ab9e" providerId="LiveId" clId="{CD638A2D-F9B6-4703-93E5-34AA8C0FA170}" dt="2023-05-26T05:52:11.554" v="357" actId="478"/>
          <ac:spMkLst>
            <pc:docMk/>
            <pc:sldMk cId="971989334" sldId="308"/>
            <ac:spMk id="31" creationId="{53D0BAA8-6F92-D5A9-9FA2-9533E81A8105}"/>
          </ac:spMkLst>
        </pc:spChg>
        <pc:spChg chg="add del mod">
          <ac:chgData name="Hemaprabha M" userId="a8a1b8df45f2ab9e" providerId="LiveId" clId="{CD638A2D-F9B6-4703-93E5-34AA8C0FA170}" dt="2023-05-26T05:49:44.507" v="331" actId="478"/>
          <ac:spMkLst>
            <pc:docMk/>
            <pc:sldMk cId="971989334" sldId="308"/>
            <ac:spMk id="33" creationId="{51EFDF75-1D90-9794-99FD-17CA9EDC8082}"/>
          </ac:spMkLst>
        </pc:spChg>
        <pc:spChg chg="add del mod">
          <ac:chgData name="Hemaprabha M" userId="a8a1b8df45f2ab9e" providerId="LiveId" clId="{CD638A2D-F9B6-4703-93E5-34AA8C0FA170}" dt="2023-05-26T05:49:50.749" v="334" actId="478"/>
          <ac:spMkLst>
            <pc:docMk/>
            <pc:sldMk cId="971989334" sldId="308"/>
            <ac:spMk id="35" creationId="{206ED111-B72A-E252-E572-D76DD5850097}"/>
          </ac:spMkLst>
        </pc:spChg>
        <pc:spChg chg="add del mod">
          <ac:chgData name="Hemaprabha M" userId="a8a1b8df45f2ab9e" providerId="LiveId" clId="{CD638A2D-F9B6-4703-93E5-34AA8C0FA170}" dt="2023-05-26T05:52:41.577" v="363" actId="478"/>
          <ac:spMkLst>
            <pc:docMk/>
            <pc:sldMk cId="971989334" sldId="308"/>
            <ac:spMk id="37" creationId="{B2295227-625A-D672-E9A7-0FC0F90E35B1}"/>
          </ac:spMkLst>
        </pc:spChg>
        <pc:spChg chg="add del mod">
          <ac:chgData name="Hemaprabha M" userId="a8a1b8df45f2ab9e" providerId="LiveId" clId="{CD638A2D-F9B6-4703-93E5-34AA8C0FA170}" dt="2023-05-26T05:52:56.344" v="368" actId="478"/>
          <ac:spMkLst>
            <pc:docMk/>
            <pc:sldMk cId="971989334" sldId="308"/>
            <ac:spMk id="39" creationId="{DA28200B-0FF3-6FD4-BFD6-AD4D3D14DAD0}"/>
          </ac:spMkLst>
        </pc:spChg>
        <pc:spChg chg="add del mod">
          <ac:chgData name="Hemaprabha M" userId="a8a1b8df45f2ab9e" providerId="LiveId" clId="{CD638A2D-F9B6-4703-93E5-34AA8C0FA170}" dt="2023-05-26T05:53:21.859" v="377" actId="478"/>
          <ac:spMkLst>
            <pc:docMk/>
            <pc:sldMk cId="971989334" sldId="308"/>
            <ac:spMk id="41" creationId="{C949368C-1B8A-2EE2-A282-F1950B643388}"/>
          </ac:spMkLst>
        </pc:spChg>
        <pc:spChg chg="add del mod">
          <ac:chgData name="Hemaprabha M" userId="a8a1b8df45f2ab9e" providerId="LiveId" clId="{CD638A2D-F9B6-4703-93E5-34AA8C0FA170}" dt="2023-05-26T05:53:34.840" v="380" actId="478"/>
          <ac:spMkLst>
            <pc:docMk/>
            <pc:sldMk cId="971989334" sldId="308"/>
            <ac:spMk id="43" creationId="{625BFE50-4333-D656-1D42-C2A0CC0CBA32}"/>
          </ac:spMkLst>
        </pc:spChg>
        <pc:spChg chg="add del mod">
          <ac:chgData name="Hemaprabha M" userId="a8a1b8df45f2ab9e" providerId="LiveId" clId="{CD638A2D-F9B6-4703-93E5-34AA8C0FA170}" dt="2023-05-26T05:51:32.926" v="348" actId="478"/>
          <ac:spMkLst>
            <pc:docMk/>
            <pc:sldMk cId="971989334" sldId="308"/>
            <ac:spMk id="45" creationId="{35CE8EBA-C408-F367-A696-427EC67A26F3}"/>
          </ac:spMkLst>
        </pc:spChg>
        <pc:spChg chg="add del mod">
          <ac:chgData name="Hemaprabha M" userId="a8a1b8df45f2ab9e" providerId="LiveId" clId="{CD638A2D-F9B6-4703-93E5-34AA8C0FA170}" dt="2023-05-26T05:51:47.413" v="351" actId="478"/>
          <ac:spMkLst>
            <pc:docMk/>
            <pc:sldMk cId="971989334" sldId="308"/>
            <ac:spMk id="47" creationId="{FC09D3EE-3FBD-F527-CF5B-E57288A2CE0B}"/>
          </ac:spMkLst>
        </pc:spChg>
        <pc:spChg chg="add del mod">
          <ac:chgData name="Hemaprabha M" userId="a8a1b8df45f2ab9e" providerId="LiveId" clId="{CD638A2D-F9B6-4703-93E5-34AA8C0FA170}" dt="2023-05-26T05:52:05.902" v="356" actId="478"/>
          <ac:spMkLst>
            <pc:docMk/>
            <pc:sldMk cId="971989334" sldId="308"/>
            <ac:spMk id="49" creationId="{70EE7807-0F4F-5BFD-B9E4-89C526365160}"/>
          </ac:spMkLst>
        </pc:spChg>
        <pc:spChg chg="add del mod">
          <ac:chgData name="Hemaprabha M" userId="a8a1b8df45f2ab9e" providerId="LiveId" clId="{CD638A2D-F9B6-4703-93E5-34AA8C0FA170}" dt="2023-05-26T05:52:20.366" v="359" actId="478"/>
          <ac:spMkLst>
            <pc:docMk/>
            <pc:sldMk cId="971989334" sldId="308"/>
            <ac:spMk id="51" creationId="{62836F17-77AE-3145-0A45-328D98A6B77F}"/>
          </ac:spMkLst>
        </pc:spChg>
        <pc:spChg chg="add del mod">
          <ac:chgData name="Hemaprabha M" userId="a8a1b8df45f2ab9e" providerId="LiveId" clId="{CD638A2D-F9B6-4703-93E5-34AA8C0FA170}" dt="2023-05-26T05:51:29.801" v="347" actId="478"/>
          <ac:spMkLst>
            <pc:docMk/>
            <pc:sldMk cId="971989334" sldId="308"/>
            <ac:spMk id="54" creationId="{8A24E611-C34E-BC0E-B615-7AA5F0B8D659}"/>
          </ac:spMkLst>
        </pc:spChg>
        <pc:spChg chg="add del mod">
          <ac:chgData name="Hemaprabha M" userId="a8a1b8df45f2ab9e" providerId="LiveId" clId="{CD638A2D-F9B6-4703-93E5-34AA8C0FA170}" dt="2023-05-26T05:51:44.557" v="350" actId="478"/>
          <ac:spMkLst>
            <pc:docMk/>
            <pc:sldMk cId="971989334" sldId="308"/>
            <ac:spMk id="58" creationId="{1E49AB9C-C2FF-33F5-65B6-F32683C26DF1}"/>
          </ac:spMkLst>
        </pc:spChg>
        <pc:spChg chg="add del mod">
          <ac:chgData name="Hemaprabha M" userId="a8a1b8df45f2ab9e" providerId="LiveId" clId="{CD638A2D-F9B6-4703-93E5-34AA8C0FA170}" dt="2023-05-26T05:52:02.548" v="355" actId="478"/>
          <ac:spMkLst>
            <pc:docMk/>
            <pc:sldMk cId="971989334" sldId="308"/>
            <ac:spMk id="62" creationId="{1EAF456C-58F1-D592-3699-EE8125447A86}"/>
          </ac:spMkLst>
        </pc:spChg>
        <pc:spChg chg="add del mod">
          <ac:chgData name="Hemaprabha M" userId="a8a1b8df45f2ab9e" providerId="LiveId" clId="{CD638A2D-F9B6-4703-93E5-34AA8C0FA170}" dt="2023-05-26T05:52:16.477" v="358" actId="478"/>
          <ac:spMkLst>
            <pc:docMk/>
            <pc:sldMk cId="971989334" sldId="308"/>
            <ac:spMk id="66" creationId="{C034252D-5AFD-7F57-02AF-1A209A6AA17C}"/>
          </ac:spMkLst>
        </pc:spChg>
        <pc:spChg chg="add del mod">
          <ac:chgData name="Hemaprabha M" userId="a8a1b8df45f2ab9e" providerId="LiveId" clId="{CD638A2D-F9B6-4703-93E5-34AA8C0FA170}" dt="2023-05-26T05:52:36.556" v="361" actId="478"/>
          <ac:spMkLst>
            <pc:docMk/>
            <pc:sldMk cId="971989334" sldId="308"/>
            <ac:spMk id="69" creationId="{57304A28-95C6-260D-44CE-AB4F31A0C8E0}"/>
          </ac:spMkLst>
        </pc:spChg>
        <pc:spChg chg="add del mod">
          <ac:chgData name="Hemaprabha M" userId="a8a1b8df45f2ab9e" providerId="LiveId" clId="{CD638A2D-F9B6-4703-93E5-34AA8C0FA170}" dt="2023-05-26T05:52:53.639" v="367" actId="478"/>
          <ac:spMkLst>
            <pc:docMk/>
            <pc:sldMk cId="971989334" sldId="308"/>
            <ac:spMk id="71" creationId="{42D68D22-5ED3-EC65-450F-27AD36CA364D}"/>
          </ac:spMkLst>
        </pc:spChg>
        <pc:spChg chg="add del mod">
          <ac:chgData name="Hemaprabha M" userId="a8a1b8df45f2ab9e" providerId="LiveId" clId="{CD638A2D-F9B6-4703-93E5-34AA8C0FA170}" dt="2023-05-26T05:53:18.920" v="376" actId="478"/>
          <ac:spMkLst>
            <pc:docMk/>
            <pc:sldMk cId="971989334" sldId="308"/>
            <ac:spMk id="73" creationId="{C63CF697-9822-56E9-9012-31EFC4A1351E}"/>
          </ac:spMkLst>
        </pc:spChg>
        <pc:spChg chg="add del mod">
          <ac:chgData name="Hemaprabha M" userId="a8a1b8df45f2ab9e" providerId="LiveId" clId="{CD638A2D-F9B6-4703-93E5-34AA8C0FA170}" dt="2023-05-26T05:53:32.576" v="379" actId="478"/>
          <ac:spMkLst>
            <pc:docMk/>
            <pc:sldMk cId="971989334" sldId="308"/>
            <ac:spMk id="75" creationId="{8A9E1040-83E7-7526-2473-08F14FEC2AFF}"/>
          </ac:spMkLst>
        </pc:spChg>
        <pc:spChg chg="add del">
          <ac:chgData name="Hemaprabha M" userId="a8a1b8df45f2ab9e" providerId="LiveId" clId="{CD638A2D-F9B6-4703-93E5-34AA8C0FA170}" dt="2023-05-26T05:59:30.069" v="435"/>
          <ac:spMkLst>
            <pc:docMk/>
            <pc:sldMk cId="971989334" sldId="308"/>
            <ac:spMk id="76" creationId="{B4B1DD3E-4B08-155E-FF76-9BF58EB7ED5A}"/>
          </ac:spMkLst>
        </pc:spChg>
        <pc:spChg chg="mod">
          <ac:chgData name="Hemaprabha M" userId="a8a1b8df45f2ab9e" providerId="LiveId" clId="{CD638A2D-F9B6-4703-93E5-34AA8C0FA170}" dt="2023-05-26T06:02:24.680" v="496" actId="20577"/>
          <ac:spMkLst>
            <pc:docMk/>
            <pc:sldMk cId="971989334" sldId="308"/>
            <ac:spMk id="77" creationId="{D9A0AA8E-BE3B-E949-89DB-0208EE4A67DD}"/>
          </ac:spMkLst>
        </pc:spChg>
        <pc:picChg chg="del">
          <ac:chgData name="Hemaprabha M" userId="a8a1b8df45f2ab9e" providerId="LiveId" clId="{CD638A2D-F9B6-4703-93E5-34AA8C0FA170}" dt="2023-05-26T05:48:54.299" v="318" actId="478"/>
          <ac:picMkLst>
            <pc:docMk/>
            <pc:sldMk cId="971989334" sldId="308"/>
            <ac:picMk id="53" creationId="{3BEA71D8-370E-DE64-E87D-942444FFBC9B}"/>
          </ac:picMkLst>
        </pc:picChg>
        <pc:picChg chg="del">
          <ac:chgData name="Hemaprabha M" userId="a8a1b8df45f2ab9e" providerId="LiveId" clId="{CD638A2D-F9B6-4703-93E5-34AA8C0FA170}" dt="2023-05-26T05:49:29.400" v="326" actId="478"/>
          <ac:picMkLst>
            <pc:docMk/>
            <pc:sldMk cId="971989334" sldId="308"/>
            <ac:picMk id="55" creationId="{573BD657-1FD7-F7DE-47ED-2932A5FD1ED8}"/>
          </ac:picMkLst>
        </pc:picChg>
        <pc:picChg chg="del">
          <ac:chgData name="Hemaprabha M" userId="a8a1b8df45f2ab9e" providerId="LiveId" clId="{CD638A2D-F9B6-4703-93E5-34AA8C0FA170}" dt="2023-05-26T05:49:14.843" v="320" actId="478"/>
          <ac:picMkLst>
            <pc:docMk/>
            <pc:sldMk cId="971989334" sldId="308"/>
            <ac:picMk id="57" creationId="{5537191C-6B05-661B-509C-BF71751D1711}"/>
          </ac:picMkLst>
        </pc:picChg>
        <pc:picChg chg="del">
          <ac:chgData name="Hemaprabha M" userId="a8a1b8df45f2ab9e" providerId="LiveId" clId="{CD638A2D-F9B6-4703-93E5-34AA8C0FA170}" dt="2023-05-26T05:49:32.742" v="328" actId="478"/>
          <ac:picMkLst>
            <pc:docMk/>
            <pc:sldMk cId="971989334" sldId="308"/>
            <ac:picMk id="59" creationId="{C8693117-B77E-25DF-B95D-DE556C542E7B}"/>
          </ac:picMkLst>
        </pc:picChg>
        <pc:picChg chg="del">
          <ac:chgData name="Hemaprabha M" userId="a8a1b8df45f2ab9e" providerId="LiveId" clId="{CD638A2D-F9B6-4703-93E5-34AA8C0FA170}" dt="2023-05-26T05:49:20.085" v="322" actId="478"/>
          <ac:picMkLst>
            <pc:docMk/>
            <pc:sldMk cId="971989334" sldId="308"/>
            <ac:picMk id="61" creationId="{79C9E55F-F6EF-94D9-06CE-C6DD5072004B}"/>
          </ac:picMkLst>
        </pc:picChg>
        <pc:picChg chg="del">
          <ac:chgData name="Hemaprabha M" userId="a8a1b8df45f2ab9e" providerId="LiveId" clId="{CD638A2D-F9B6-4703-93E5-34AA8C0FA170}" dt="2023-05-26T05:49:41.685" v="330" actId="478"/>
          <ac:picMkLst>
            <pc:docMk/>
            <pc:sldMk cId="971989334" sldId="308"/>
            <ac:picMk id="63" creationId="{77185421-9478-DA6C-6E84-F1CE48E7C362}"/>
          </ac:picMkLst>
        </pc:picChg>
        <pc:picChg chg="del">
          <ac:chgData name="Hemaprabha M" userId="a8a1b8df45f2ab9e" providerId="LiveId" clId="{CD638A2D-F9B6-4703-93E5-34AA8C0FA170}" dt="2023-05-26T05:49:24.841" v="324" actId="478"/>
          <ac:picMkLst>
            <pc:docMk/>
            <pc:sldMk cId="971989334" sldId="308"/>
            <ac:picMk id="65" creationId="{CAF68524-6EBE-A993-1AD3-20214DAF4FE9}"/>
          </ac:picMkLst>
        </pc:picChg>
        <pc:picChg chg="del mod">
          <ac:chgData name="Hemaprabha M" userId="a8a1b8df45f2ab9e" providerId="LiveId" clId="{CD638A2D-F9B6-4703-93E5-34AA8C0FA170}" dt="2023-05-26T05:49:47.155" v="333" actId="478"/>
          <ac:picMkLst>
            <pc:docMk/>
            <pc:sldMk cId="971989334" sldId="308"/>
            <ac:picMk id="67" creationId="{9EAC3E97-8B44-239C-876D-05600F686C76}"/>
          </ac:picMkLst>
        </pc:picChg>
      </pc:sldChg>
      <pc:sldChg chg="addSp delSp modSp mod modClrScheme chgLayout">
        <pc:chgData name="Hemaprabha M" userId="a8a1b8df45f2ab9e" providerId="LiveId" clId="{CD638A2D-F9B6-4703-93E5-34AA8C0FA170}" dt="2023-05-26T06:54:30.649" v="2193" actId="20577"/>
        <pc:sldMkLst>
          <pc:docMk/>
          <pc:sldMk cId="3619058363" sldId="309"/>
        </pc:sldMkLst>
        <pc:spChg chg="mod ord">
          <ac:chgData name="Hemaprabha M" userId="a8a1b8df45f2ab9e" providerId="LiveId" clId="{CD638A2D-F9B6-4703-93E5-34AA8C0FA170}" dt="2023-05-26T06:16:22.908" v="574" actId="14100"/>
          <ac:spMkLst>
            <pc:docMk/>
            <pc:sldMk cId="3619058363" sldId="309"/>
            <ac:spMk id="2" creationId="{B2CDC4AE-C2C4-A814-CC59-BD002AEF46FC}"/>
          </ac:spMkLst>
        </pc:spChg>
        <pc:spChg chg="mod ord">
          <ac:chgData name="Hemaprabha M" userId="a8a1b8df45f2ab9e" providerId="LiveId" clId="{CD638A2D-F9B6-4703-93E5-34AA8C0FA170}" dt="2023-05-26T06:10:46.283" v="497" actId="700"/>
          <ac:spMkLst>
            <pc:docMk/>
            <pc:sldMk cId="3619058363" sldId="309"/>
            <ac:spMk id="4" creationId="{8C2F00B7-F64B-BD9F-339A-EE343262F312}"/>
          </ac:spMkLst>
        </pc:spChg>
        <pc:spChg chg="mod ord">
          <ac:chgData name="Hemaprabha M" userId="a8a1b8df45f2ab9e" providerId="LiveId" clId="{CD638A2D-F9B6-4703-93E5-34AA8C0FA170}" dt="2023-05-26T06:10:46.283" v="497" actId="700"/>
          <ac:spMkLst>
            <pc:docMk/>
            <pc:sldMk cId="3619058363" sldId="309"/>
            <ac:spMk id="5" creationId="{C67CEE5A-421C-AB04-0186-6EC788070186}"/>
          </ac:spMkLst>
        </pc:spChg>
        <pc:spChg chg="add mod">
          <ac:chgData name="Hemaprabha M" userId="a8a1b8df45f2ab9e" providerId="LiveId" clId="{CD638A2D-F9B6-4703-93E5-34AA8C0FA170}" dt="2023-05-26T06:54:30.649" v="2193" actId="20577"/>
          <ac:spMkLst>
            <pc:docMk/>
            <pc:sldMk cId="3619058363" sldId="309"/>
            <ac:spMk id="6" creationId="{17868FDF-9A2B-50BF-912C-FEB4A05E4340}"/>
          </ac:spMkLst>
        </pc:spChg>
        <pc:graphicFrameChg chg="del mod ord">
          <ac:chgData name="Hemaprabha M" userId="a8a1b8df45f2ab9e" providerId="LiveId" clId="{CD638A2D-F9B6-4703-93E5-34AA8C0FA170}" dt="2023-05-26T06:10:56.134" v="499" actId="478"/>
          <ac:graphicFrameMkLst>
            <pc:docMk/>
            <pc:sldMk cId="3619058363" sldId="309"/>
            <ac:graphicFrameMk id="7" creationId="{C1D7FEFA-7A16-2FA3-C133-D72EC12F246F}"/>
          </ac:graphicFrameMkLst>
        </pc:graphicFrameChg>
      </pc:sldChg>
      <pc:sldChg chg="modSp mod">
        <pc:chgData name="Hemaprabha M" userId="a8a1b8df45f2ab9e" providerId="LiveId" clId="{CD638A2D-F9B6-4703-93E5-34AA8C0FA170}" dt="2023-05-26T06:50:12.622" v="1989" actId="20577"/>
        <pc:sldMkLst>
          <pc:docMk/>
          <pc:sldMk cId="520700503" sldId="310"/>
        </pc:sldMkLst>
        <pc:spChg chg="mod">
          <ac:chgData name="Hemaprabha M" userId="a8a1b8df45f2ab9e" providerId="LiveId" clId="{CD638A2D-F9B6-4703-93E5-34AA8C0FA170}" dt="2023-05-26T06:24:31.474" v="716" actId="20577"/>
          <ac:spMkLst>
            <pc:docMk/>
            <pc:sldMk cId="520700503" sldId="310"/>
            <ac:spMk id="2" creationId="{69554157-869F-9BBE-CFCF-717129CA6907}"/>
          </ac:spMkLst>
        </pc:spChg>
        <pc:spChg chg="mod">
          <ac:chgData name="Hemaprabha M" userId="a8a1b8df45f2ab9e" providerId="LiveId" clId="{CD638A2D-F9B6-4703-93E5-34AA8C0FA170}" dt="2023-05-26T06:50:12.622" v="1989" actId="20577"/>
          <ac:spMkLst>
            <pc:docMk/>
            <pc:sldMk cId="520700503" sldId="310"/>
            <ac:spMk id="3" creationId="{DC9AC05D-560D-1665-8879-549C0B4EDE5C}"/>
          </ac:spMkLst>
        </pc:spChg>
      </pc:sldChg>
      <pc:sldChg chg="addSp delSp modSp mod modClrScheme chgLayout">
        <pc:chgData name="Hemaprabha M" userId="a8a1b8df45f2ab9e" providerId="LiveId" clId="{CD638A2D-F9B6-4703-93E5-34AA8C0FA170}" dt="2023-05-26T07:07:27.516" v="2405" actId="700"/>
        <pc:sldMkLst>
          <pc:docMk/>
          <pc:sldMk cId="941015171" sldId="311"/>
        </pc:sldMkLst>
        <pc:spChg chg="add del mod ord">
          <ac:chgData name="Hemaprabha M" userId="a8a1b8df45f2ab9e" providerId="LiveId" clId="{CD638A2D-F9B6-4703-93E5-34AA8C0FA170}" dt="2023-05-26T07:07:27.516" v="2405" actId="700"/>
          <ac:spMkLst>
            <pc:docMk/>
            <pc:sldMk cId="941015171" sldId="311"/>
            <ac:spMk id="2" creationId="{410D82E1-03C0-85A7-B20B-49CC1B5E89C9}"/>
          </ac:spMkLst>
        </pc:spChg>
        <pc:spChg chg="del">
          <ac:chgData name="Hemaprabha M" userId="a8a1b8df45f2ab9e" providerId="LiveId" clId="{CD638A2D-F9B6-4703-93E5-34AA8C0FA170}" dt="2023-05-25T06:01:12.983" v="50" actId="478"/>
          <ac:spMkLst>
            <pc:docMk/>
            <pc:sldMk cId="941015171" sldId="311"/>
            <ac:spMk id="2" creationId="{800B4516-A78C-D69C-2051-684BD2AB4940}"/>
          </ac:spMkLst>
        </pc:spChg>
        <pc:spChg chg="mod ord">
          <ac:chgData name="Hemaprabha M" userId="a8a1b8df45f2ab9e" providerId="LiveId" clId="{CD638A2D-F9B6-4703-93E5-34AA8C0FA170}" dt="2023-05-26T07:07:27.516" v="2405" actId="700"/>
          <ac:spMkLst>
            <pc:docMk/>
            <pc:sldMk cId="941015171" sldId="311"/>
            <ac:spMk id="4" creationId="{21D9DF05-D04B-F9CE-FC13-DEDFBD7A9507}"/>
          </ac:spMkLst>
        </pc:spChg>
        <pc:spChg chg="mod ord">
          <ac:chgData name="Hemaprabha M" userId="a8a1b8df45f2ab9e" providerId="LiveId" clId="{CD638A2D-F9B6-4703-93E5-34AA8C0FA170}" dt="2023-05-26T07:07:27.516" v="2405" actId="700"/>
          <ac:spMkLst>
            <pc:docMk/>
            <pc:sldMk cId="941015171" sldId="311"/>
            <ac:spMk id="5" creationId="{7D56BD15-0727-BBF1-FBD8-0228EA23C767}"/>
          </ac:spMkLst>
        </pc:spChg>
        <pc:spChg chg="add mod ord">
          <ac:chgData name="Hemaprabha M" userId="a8a1b8df45f2ab9e" providerId="LiveId" clId="{CD638A2D-F9B6-4703-93E5-34AA8C0FA170}" dt="2023-05-26T07:07:27.516" v="2405" actId="700"/>
          <ac:spMkLst>
            <pc:docMk/>
            <pc:sldMk cId="941015171" sldId="311"/>
            <ac:spMk id="7" creationId="{2E8E540A-8084-2926-0D31-CBD93F89B105}"/>
          </ac:spMkLst>
        </pc:spChg>
        <pc:spChg chg="add del mod">
          <ac:chgData name="Hemaprabha M" userId="a8a1b8df45f2ab9e" providerId="LiveId" clId="{CD638A2D-F9B6-4703-93E5-34AA8C0FA170}" dt="2023-05-25T06:01:15.177" v="51" actId="478"/>
          <ac:spMkLst>
            <pc:docMk/>
            <pc:sldMk cId="941015171" sldId="311"/>
            <ac:spMk id="9" creationId="{F6175917-85E8-DE90-93F9-044BE3A21CBF}"/>
          </ac:spMkLst>
        </pc:spChg>
        <pc:graphicFrameChg chg="del mod">
          <ac:chgData name="Hemaprabha M" userId="a8a1b8df45f2ab9e" providerId="LiveId" clId="{CD638A2D-F9B6-4703-93E5-34AA8C0FA170}" dt="2023-05-25T05:55:02.023" v="49" actId="478"/>
          <ac:graphicFrameMkLst>
            <pc:docMk/>
            <pc:sldMk cId="941015171" sldId="311"/>
            <ac:graphicFrameMk id="6" creationId="{04E3C183-7D16-18CC-89F3-EFCB21A47EDD}"/>
          </ac:graphicFrameMkLst>
        </pc:graphicFrameChg>
      </pc:sldChg>
      <pc:sldChg chg="addSp delSp modSp mod modClrScheme chgLayout">
        <pc:chgData name="Hemaprabha M" userId="a8a1b8df45f2ab9e" providerId="LiveId" clId="{CD638A2D-F9B6-4703-93E5-34AA8C0FA170}" dt="2023-05-26T07:04:29.273" v="2337" actId="20577"/>
        <pc:sldMkLst>
          <pc:docMk/>
          <pc:sldMk cId="871201397" sldId="312"/>
        </pc:sldMkLst>
        <pc:spChg chg="mod ord">
          <ac:chgData name="Hemaprabha M" userId="a8a1b8df45f2ab9e" providerId="LiveId" clId="{CD638A2D-F9B6-4703-93E5-34AA8C0FA170}" dt="2023-05-25T06:26:44.768" v="134" actId="20577"/>
          <ac:spMkLst>
            <pc:docMk/>
            <pc:sldMk cId="871201397" sldId="312"/>
            <ac:spMk id="2" creationId="{1450712D-83C9-7B91-F708-5D07E4C2815D}"/>
          </ac:spMkLst>
        </pc:spChg>
        <pc:spChg chg="mod ord">
          <ac:chgData name="Hemaprabha M" userId="a8a1b8df45f2ab9e" providerId="LiveId" clId="{CD638A2D-F9B6-4703-93E5-34AA8C0FA170}" dt="2023-05-25T06:25:27.120" v="89" actId="700"/>
          <ac:spMkLst>
            <pc:docMk/>
            <pc:sldMk cId="871201397" sldId="312"/>
            <ac:spMk id="4" creationId="{00F8B86A-A576-98F0-BAD4-3F0C0919C5C7}"/>
          </ac:spMkLst>
        </pc:spChg>
        <pc:spChg chg="mod ord">
          <ac:chgData name="Hemaprabha M" userId="a8a1b8df45f2ab9e" providerId="LiveId" clId="{CD638A2D-F9B6-4703-93E5-34AA8C0FA170}" dt="2023-05-25T06:25:27.120" v="89" actId="700"/>
          <ac:spMkLst>
            <pc:docMk/>
            <pc:sldMk cId="871201397" sldId="312"/>
            <ac:spMk id="5" creationId="{19143C50-6937-DD3E-B402-4ABB2469E63E}"/>
          </ac:spMkLst>
        </pc:spChg>
        <pc:spChg chg="add mod">
          <ac:chgData name="Hemaprabha M" userId="a8a1b8df45f2ab9e" providerId="LiveId" clId="{CD638A2D-F9B6-4703-93E5-34AA8C0FA170}" dt="2023-05-26T07:04:29.273" v="2337" actId="20577"/>
          <ac:spMkLst>
            <pc:docMk/>
            <pc:sldMk cId="871201397" sldId="312"/>
            <ac:spMk id="7" creationId="{78438EBB-0907-62C1-C0D5-3CFCB63B2F12}"/>
          </ac:spMkLst>
        </pc:spChg>
        <pc:graphicFrameChg chg="del mod ord modGraphic">
          <ac:chgData name="Hemaprabha M" userId="a8a1b8df45f2ab9e" providerId="LiveId" clId="{CD638A2D-F9B6-4703-93E5-34AA8C0FA170}" dt="2023-05-25T06:25:34.565" v="90" actId="478"/>
          <ac:graphicFrameMkLst>
            <pc:docMk/>
            <pc:sldMk cId="871201397" sldId="312"/>
            <ac:graphicFrameMk id="6" creationId="{3B4F3B47-5D90-6680-2EE4-D15F8C55D228}"/>
          </ac:graphicFrameMkLst>
        </pc:graphicFrameChg>
      </pc:sldChg>
      <pc:sldChg chg="addSp delSp modSp del mod">
        <pc:chgData name="Hemaprabha M" userId="a8a1b8df45f2ab9e" providerId="LiveId" clId="{CD638A2D-F9B6-4703-93E5-34AA8C0FA170}" dt="2023-05-27T10:55:12.027" v="2680" actId="47"/>
        <pc:sldMkLst>
          <pc:docMk/>
          <pc:sldMk cId="2068121164" sldId="313"/>
        </pc:sldMkLst>
        <pc:spChg chg="mod">
          <ac:chgData name="Hemaprabha M" userId="a8a1b8df45f2ab9e" providerId="LiveId" clId="{CD638A2D-F9B6-4703-93E5-34AA8C0FA170}" dt="2023-05-27T10:53:27.463" v="2676" actId="14100"/>
          <ac:spMkLst>
            <pc:docMk/>
            <pc:sldMk cId="2068121164" sldId="313"/>
            <ac:spMk id="2" creationId="{7CEF4D5B-3E14-1349-3E16-232AA74EEBAF}"/>
          </ac:spMkLst>
        </pc:spChg>
        <pc:spChg chg="del">
          <ac:chgData name="Hemaprabha M" userId="a8a1b8df45f2ab9e" providerId="LiveId" clId="{CD638A2D-F9B6-4703-93E5-34AA8C0FA170}" dt="2023-05-27T10:53:03.501" v="2668" actId="931"/>
          <ac:spMkLst>
            <pc:docMk/>
            <pc:sldMk cId="2068121164" sldId="313"/>
            <ac:spMk id="6" creationId="{3C7B8494-23AF-BB4F-382C-D2B07675EBB6}"/>
          </ac:spMkLst>
        </pc:spChg>
        <pc:picChg chg="add mod">
          <ac:chgData name="Hemaprabha M" userId="a8a1b8df45f2ab9e" providerId="LiveId" clId="{CD638A2D-F9B6-4703-93E5-34AA8C0FA170}" dt="2023-05-27T10:53:34.147" v="2677" actId="1076"/>
          <ac:picMkLst>
            <pc:docMk/>
            <pc:sldMk cId="2068121164" sldId="313"/>
            <ac:picMk id="4" creationId="{51C39663-D186-9C62-C51E-B1CFEA6289F1}"/>
          </ac:picMkLst>
        </pc:picChg>
      </pc:sldChg>
      <pc:sldChg chg="addSp delSp modSp mod">
        <pc:chgData name="Hemaprabha M" userId="a8a1b8df45f2ab9e" providerId="LiveId" clId="{CD638A2D-F9B6-4703-93E5-34AA8C0FA170}" dt="2023-05-26T05:47:48.734" v="317" actId="478"/>
        <pc:sldMkLst>
          <pc:docMk/>
          <pc:sldMk cId="1563980609" sldId="314"/>
        </pc:sldMkLst>
        <pc:spChg chg="mod">
          <ac:chgData name="Hemaprabha M" userId="a8a1b8df45f2ab9e" providerId="LiveId" clId="{CD638A2D-F9B6-4703-93E5-34AA8C0FA170}" dt="2023-05-26T05:47:36.955" v="313" actId="20577"/>
          <ac:spMkLst>
            <pc:docMk/>
            <pc:sldMk cId="1563980609" sldId="314"/>
            <ac:spMk id="2" creationId="{82C7E564-4283-8AE2-ADD2-7B3FFCFA26C7}"/>
          </ac:spMkLst>
        </pc:spChg>
        <pc:spChg chg="del mod">
          <ac:chgData name="Hemaprabha M" userId="a8a1b8df45f2ab9e" providerId="LiveId" clId="{CD638A2D-F9B6-4703-93E5-34AA8C0FA170}" dt="2023-05-26T05:47:45.997" v="315" actId="478"/>
          <ac:spMkLst>
            <pc:docMk/>
            <pc:sldMk cId="1563980609" sldId="314"/>
            <ac:spMk id="3" creationId="{C9CFA000-38C2-F344-E543-42483390408A}"/>
          </ac:spMkLst>
        </pc:spChg>
        <pc:spChg chg="add del mod">
          <ac:chgData name="Hemaprabha M" userId="a8a1b8df45f2ab9e" providerId="LiveId" clId="{CD638A2D-F9B6-4703-93E5-34AA8C0FA170}" dt="2023-05-26T05:47:48.734" v="317" actId="478"/>
          <ac:spMkLst>
            <pc:docMk/>
            <pc:sldMk cId="1563980609" sldId="314"/>
            <ac:spMk id="5" creationId="{FFFCAA82-D0DA-FD77-A922-DD90F5B4B56D}"/>
          </ac:spMkLst>
        </pc:spChg>
      </pc:sldChg>
      <pc:sldChg chg="del">
        <pc:chgData name="Hemaprabha M" userId="a8a1b8df45f2ab9e" providerId="LiveId" clId="{CD638A2D-F9B6-4703-93E5-34AA8C0FA170}" dt="2023-05-26T06:19:46.237" v="600" actId="47"/>
        <pc:sldMkLst>
          <pc:docMk/>
          <pc:sldMk cId="58893715" sldId="315"/>
        </pc:sldMkLst>
      </pc:sldChg>
      <pc:sldChg chg="modSp mod">
        <pc:chgData name="Hemaprabha M" userId="a8a1b8df45f2ab9e" providerId="LiveId" clId="{CD638A2D-F9B6-4703-93E5-34AA8C0FA170}" dt="2023-05-26T06:41:31.849" v="990" actId="14100"/>
        <pc:sldMkLst>
          <pc:docMk/>
          <pc:sldMk cId="2790251853" sldId="316"/>
        </pc:sldMkLst>
        <pc:spChg chg="mod">
          <ac:chgData name="Hemaprabha M" userId="a8a1b8df45f2ab9e" providerId="LiveId" clId="{CD638A2D-F9B6-4703-93E5-34AA8C0FA170}" dt="2023-05-26T06:41:31.849" v="990" actId="14100"/>
          <ac:spMkLst>
            <pc:docMk/>
            <pc:sldMk cId="2790251853" sldId="316"/>
            <ac:spMk id="5" creationId="{AAF5CF3F-E5EF-5769-3F83-24ADB4412BBF}"/>
          </ac:spMkLst>
        </pc:spChg>
      </pc:sldChg>
      <pc:sldChg chg="addSp delSp modSp add del mod chgLayout">
        <pc:chgData name="Hemaprabha M" userId="a8a1b8df45f2ab9e" providerId="LiveId" clId="{CD638A2D-F9B6-4703-93E5-34AA8C0FA170}" dt="2023-05-26T07:02:36.003" v="2195" actId="47"/>
        <pc:sldMkLst>
          <pc:docMk/>
          <pc:sldMk cId="1143517185" sldId="317"/>
        </pc:sldMkLst>
        <pc:spChg chg="add del mod ord">
          <ac:chgData name="Hemaprabha M" userId="a8a1b8df45f2ab9e" providerId="LiveId" clId="{CD638A2D-F9B6-4703-93E5-34AA8C0FA170}" dt="2023-05-25T06:37:39.418" v="149" actId="478"/>
          <ac:spMkLst>
            <pc:docMk/>
            <pc:sldMk cId="1143517185" sldId="317"/>
            <ac:spMk id="2" creationId="{1450712D-83C9-7B91-F708-5D07E4C2815D}"/>
          </ac:spMkLst>
        </pc:spChg>
        <pc:spChg chg="mod ord">
          <ac:chgData name="Hemaprabha M" userId="a8a1b8df45f2ab9e" providerId="LiveId" clId="{CD638A2D-F9B6-4703-93E5-34AA8C0FA170}" dt="2023-05-25T06:37:17.464" v="139" actId="700"/>
          <ac:spMkLst>
            <pc:docMk/>
            <pc:sldMk cId="1143517185" sldId="317"/>
            <ac:spMk id="4" creationId="{00F8B86A-A576-98F0-BAD4-3F0C0919C5C7}"/>
          </ac:spMkLst>
        </pc:spChg>
        <pc:spChg chg="mod ord">
          <ac:chgData name="Hemaprabha M" userId="a8a1b8df45f2ab9e" providerId="LiveId" clId="{CD638A2D-F9B6-4703-93E5-34AA8C0FA170}" dt="2023-05-25T06:37:17.464" v="139" actId="700"/>
          <ac:spMkLst>
            <pc:docMk/>
            <pc:sldMk cId="1143517185" sldId="317"/>
            <ac:spMk id="5" creationId="{19143C50-6937-DD3E-B402-4ABB2469E63E}"/>
          </ac:spMkLst>
        </pc:spChg>
        <pc:spChg chg="add del mod">
          <ac:chgData name="Hemaprabha M" userId="a8a1b8df45f2ab9e" providerId="LiveId" clId="{CD638A2D-F9B6-4703-93E5-34AA8C0FA170}" dt="2023-05-25T06:37:39.418" v="149" actId="478"/>
          <ac:spMkLst>
            <pc:docMk/>
            <pc:sldMk cId="1143517185" sldId="317"/>
            <ac:spMk id="6" creationId="{285FAE72-5C8D-6BD0-433C-77123AA75B30}"/>
          </ac:spMkLst>
        </pc:spChg>
        <pc:spChg chg="mod ord">
          <ac:chgData name="Hemaprabha M" userId="a8a1b8df45f2ab9e" providerId="LiveId" clId="{CD638A2D-F9B6-4703-93E5-34AA8C0FA170}" dt="2023-05-25T06:40:38.269" v="290" actId="5793"/>
          <ac:spMkLst>
            <pc:docMk/>
            <pc:sldMk cId="1143517185" sldId="317"/>
            <ac:spMk id="7" creationId="{78438EBB-0907-62C1-C0D5-3CFCB63B2F12}"/>
          </ac:spMkLst>
        </pc:spChg>
      </pc:sldChg>
      <pc:sldChg chg="addSp delSp modSp add mod ord">
        <pc:chgData name="Hemaprabha M" userId="a8a1b8df45f2ab9e" providerId="LiveId" clId="{CD638A2D-F9B6-4703-93E5-34AA8C0FA170}" dt="2023-05-26T06:36:06.328" v="923"/>
        <pc:sldMkLst>
          <pc:docMk/>
          <pc:sldMk cId="1513587146" sldId="318"/>
        </pc:sldMkLst>
        <pc:spChg chg="mod">
          <ac:chgData name="Hemaprabha M" userId="a8a1b8df45f2ab9e" providerId="LiveId" clId="{CD638A2D-F9B6-4703-93E5-34AA8C0FA170}" dt="2023-05-26T06:31:49.873" v="881" actId="20577"/>
          <ac:spMkLst>
            <pc:docMk/>
            <pc:sldMk cId="1513587146" sldId="318"/>
            <ac:spMk id="2" creationId="{69554157-869F-9BBE-CFCF-717129CA6907}"/>
          </ac:spMkLst>
        </pc:spChg>
        <pc:spChg chg="del">
          <ac:chgData name="Hemaprabha M" userId="a8a1b8df45f2ab9e" providerId="LiveId" clId="{CD638A2D-F9B6-4703-93E5-34AA8C0FA170}" dt="2023-05-26T06:27:54.727" v="738" actId="478"/>
          <ac:spMkLst>
            <pc:docMk/>
            <pc:sldMk cId="1513587146" sldId="318"/>
            <ac:spMk id="3" creationId="{DC9AC05D-560D-1665-8879-549C0B4EDE5C}"/>
          </ac:spMkLst>
        </pc:spChg>
        <pc:spChg chg="add mod">
          <ac:chgData name="Hemaprabha M" userId="a8a1b8df45f2ab9e" providerId="LiveId" clId="{CD638A2D-F9B6-4703-93E5-34AA8C0FA170}" dt="2023-05-26T06:35:11.485" v="921" actId="27636"/>
          <ac:spMkLst>
            <pc:docMk/>
            <pc:sldMk cId="1513587146" sldId="318"/>
            <ac:spMk id="7" creationId="{FF2917C1-FDB2-008E-EBB2-7055C23524A6}"/>
          </ac:spMkLst>
        </pc:spChg>
      </pc:sldChg>
      <pc:sldChg chg="addSp delSp modSp add mod modClrScheme chgLayout">
        <pc:chgData name="Hemaprabha M" userId="a8a1b8df45f2ab9e" providerId="LiveId" clId="{CD638A2D-F9B6-4703-93E5-34AA8C0FA170}" dt="2023-05-26T07:17:21.949" v="2520" actId="255"/>
        <pc:sldMkLst>
          <pc:docMk/>
          <pc:sldMk cId="1787139947" sldId="319"/>
        </pc:sldMkLst>
        <pc:spChg chg="mod ord">
          <ac:chgData name="Hemaprabha M" userId="a8a1b8df45f2ab9e" providerId="LiveId" clId="{CD638A2D-F9B6-4703-93E5-34AA8C0FA170}" dt="2023-05-26T07:16:00.990" v="2421" actId="27636"/>
          <ac:spMkLst>
            <pc:docMk/>
            <pc:sldMk cId="1787139947" sldId="319"/>
            <ac:spMk id="2" creationId="{69554157-869F-9BBE-CFCF-717129CA6907}"/>
          </ac:spMkLst>
        </pc:spChg>
        <pc:spChg chg="mod ord">
          <ac:chgData name="Hemaprabha M" userId="a8a1b8df45f2ab9e" providerId="LiveId" clId="{CD638A2D-F9B6-4703-93E5-34AA8C0FA170}" dt="2023-05-26T07:16:00.980" v="2420" actId="700"/>
          <ac:spMkLst>
            <pc:docMk/>
            <pc:sldMk cId="1787139947" sldId="319"/>
            <ac:spMk id="4" creationId="{8EF088D1-E89A-FD55-EB44-49411774536D}"/>
          </ac:spMkLst>
        </pc:spChg>
        <pc:spChg chg="mod ord">
          <ac:chgData name="Hemaprabha M" userId="a8a1b8df45f2ab9e" providerId="LiveId" clId="{CD638A2D-F9B6-4703-93E5-34AA8C0FA170}" dt="2023-05-26T07:16:00.980" v="2420" actId="700"/>
          <ac:spMkLst>
            <pc:docMk/>
            <pc:sldMk cId="1787139947" sldId="319"/>
            <ac:spMk id="5" creationId="{94026A48-6EF8-D4D0-2C6E-1F96935EA501}"/>
          </ac:spMkLst>
        </pc:spChg>
        <pc:spChg chg="del">
          <ac:chgData name="Hemaprabha M" userId="a8a1b8df45f2ab9e" providerId="LiveId" clId="{CD638A2D-F9B6-4703-93E5-34AA8C0FA170}" dt="2023-05-26T07:13:57.849" v="2412" actId="931"/>
          <ac:spMkLst>
            <pc:docMk/>
            <pc:sldMk cId="1787139947" sldId="319"/>
            <ac:spMk id="7" creationId="{FF2917C1-FDB2-008E-EBB2-7055C23524A6}"/>
          </ac:spMkLst>
        </pc:spChg>
        <pc:spChg chg="add mod ord">
          <ac:chgData name="Hemaprabha M" userId="a8a1b8df45f2ab9e" providerId="LiveId" clId="{CD638A2D-F9B6-4703-93E5-34AA8C0FA170}" dt="2023-05-26T07:17:21.949" v="2520" actId="255"/>
          <ac:spMkLst>
            <pc:docMk/>
            <pc:sldMk cId="1787139947" sldId="319"/>
            <ac:spMk id="8" creationId="{12103EAB-20D2-3203-95FB-48DE584C409A}"/>
          </ac:spMkLst>
        </pc:spChg>
        <pc:picChg chg="add mod ord">
          <ac:chgData name="Hemaprabha M" userId="a8a1b8df45f2ab9e" providerId="LiveId" clId="{CD638A2D-F9B6-4703-93E5-34AA8C0FA170}" dt="2023-05-26T07:16:00.980" v="2420" actId="700"/>
          <ac:picMkLst>
            <pc:docMk/>
            <pc:sldMk cId="1787139947" sldId="319"/>
            <ac:picMk id="6" creationId="{76F44CC8-1A71-43D0-7EA4-E2417FB36B06}"/>
          </ac:picMkLst>
        </pc:picChg>
      </pc:sldChg>
      <pc:sldChg chg="modSp add mod">
        <pc:chgData name="Hemaprabha M" userId="a8a1b8df45f2ab9e" providerId="LiveId" clId="{CD638A2D-F9B6-4703-93E5-34AA8C0FA170}" dt="2023-05-26T06:38:13.193" v="958" actId="27636"/>
        <pc:sldMkLst>
          <pc:docMk/>
          <pc:sldMk cId="3585481010" sldId="320"/>
        </pc:sldMkLst>
        <pc:spChg chg="mod">
          <ac:chgData name="Hemaprabha M" userId="a8a1b8df45f2ab9e" providerId="LiveId" clId="{CD638A2D-F9B6-4703-93E5-34AA8C0FA170}" dt="2023-05-26T06:36:31.698" v="956" actId="20577"/>
          <ac:spMkLst>
            <pc:docMk/>
            <pc:sldMk cId="3585481010" sldId="320"/>
            <ac:spMk id="2" creationId="{69554157-869F-9BBE-CFCF-717129CA6907}"/>
          </ac:spMkLst>
        </pc:spChg>
        <pc:spChg chg="mod">
          <ac:chgData name="Hemaprabha M" userId="a8a1b8df45f2ab9e" providerId="LiveId" clId="{CD638A2D-F9B6-4703-93E5-34AA8C0FA170}" dt="2023-05-26T06:38:13.193" v="958" actId="27636"/>
          <ac:spMkLst>
            <pc:docMk/>
            <pc:sldMk cId="3585481010" sldId="320"/>
            <ac:spMk id="7" creationId="{FF2917C1-FDB2-008E-EBB2-7055C23524A6}"/>
          </ac:spMkLst>
        </pc:spChg>
      </pc:sldChg>
      <pc:sldChg chg="modSp new mod">
        <pc:chgData name="Hemaprabha M" userId="a8a1b8df45f2ab9e" providerId="LiveId" clId="{CD638A2D-F9B6-4703-93E5-34AA8C0FA170}" dt="2023-05-26T07:07:52.498" v="2411" actId="20577"/>
        <pc:sldMkLst>
          <pc:docMk/>
          <pc:sldMk cId="4125204865" sldId="321"/>
        </pc:sldMkLst>
        <pc:spChg chg="mod">
          <ac:chgData name="Hemaprabha M" userId="a8a1b8df45f2ab9e" providerId="LiveId" clId="{CD638A2D-F9B6-4703-93E5-34AA8C0FA170}" dt="2023-05-26T06:51:24.415" v="2004" actId="20577"/>
          <ac:spMkLst>
            <pc:docMk/>
            <pc:sldMk cId="4125204865" sldId="321"/>
            <ac:spMk id="2" creationId="{B3A2060C-BC6E-CDD4-18FE-7F64021A9FD4}"/>
          </ac:spMkLst>
        </pc:spChg>
        <pc:spChg chg="mod">
          <ac:chgData name="Hemaprabha M" userId="a8a1b8df45f2ab9e" providerId="LiveId" clId="{CD638A2D-F9B6-4703-93E5-34AA8C0FA170}" dt="2023-05-26T07:07:52.498" v="2411" actId="20577"/>
          <ac:spMkLst>
            <pc:docMk/>
            <pc:sldMk cId="4125204865" sldId="321"/>
            <ac:spMk id="3" creationId="{E2B13963-5F96-3FB1-F448-E37245EF9CA6}"/>
          </ac:spMkLst>
        </pc:spChg>
      </pc:sldChg>
      <pc:sldChg chg="addSp delSp modSp new mod modClrScheme chgLayout">
        <pc:chgData name="Hemaprabha M" userId="a8a1b8df45f2ab9e" providerId="LiveId" clId="{CD638A2D-F9B6-4703-93E5-34AA8C0FA170}" dt="2023-05-26T07:20:49.434" v="2667" actId="255"/>
        <pc:sldMkLst>
          <pc:docMk/>
          <pc:sldMk cId="1572276064" sldId="322"/>
        </pc:sldMkLst>
        <pc:spChg chg="del">
          <ac:chgData name="Hemaprabha M" userId="a8a1b8df45f2ab9e" providerId="LiveId" clId="{CD638A2D-F9B6-4703-93E5-34AA8C0FA170}" dt="2023-05-26T07:14:12.355" v="2414" actId="478"/>
          <ac:spMkLst>
            <pc:docMk/>
            <pc:sldMk cId="1572276064" sldId="322"/>
            <ac:spMk id="2" creationId="{7861C776-F492-125C-3C22-53EC916C03A1}"/>
          </ac:spMkLst>
        </pc:spChg>
        <pc:spChg chg="del mod">
          <ac:chgData name="Hemaprabha M" userId="a8a1b8df45f2ab9e" providerId="LiveId" clId="{CD638A2D-F9B6-4703-93E5-34AA8C0FA170}" dt="2023-05-26T07:15:11.357" v="2416" actId="931"/>
          <ac:spMkLst>
            <pc:docMk/>
            <pc:sldMk cId="1572276064" sldId="322"/>
            <ac:spMk id="3" creationId="{0DF49C1F-0E06-1603-763E-A215194F4E67}"/>
          </ac:spMkLst>
        </pc:spChg>
        <pc:spChg chg="mod ord">
          <ac:chgData name="Hemaprabha M" userId="a8a1b8df45f2ab9e" providerId="LiveId" clId="{CD638A2D-F9B6-4703-93E5-34AA8C0FA170}" dt="2023-05-26T07:16:33.163" v="2471" actId="700"/>
          <ac:spMkLst>
            <pc:docMk/>
            <pc:sldMk cId="1572276064" sldId="322"/>
            <ac:spMk id="4" creationId="{4257D23D-C80A-5A46-90AA-C00CD5273D36}"/>
          </ac:spMkLst>
        </pc:spChg>
        <pc:spChg chg="mod ord">
          <ac:chgData name="Hemaprabha M" userId="a8a1b8df45f2ab9e" providerId="LiveId" clId="{CD638A2D-F9B6-4703-93E5-34AA8C0FA170}" dt="2023-05-26T07:16:33.163" v="2471" actId="700"/>
          <ac:spMkLst>
            <pc:docMk/>
            <pc:sldMk cId="1572276064" sldId="322"/>
            <ac:spMk id="5" creationId="{7D4A1DCE-A31E-53FD-78A8-BDCE1E305722}"/>
          </ac:spMkLst>
        </pc:spChg>
        <pc:spChg chg="add mod ord">
          <ac:chgData name="Hemaprabha M" userId="a8a1b8df45f2ab9e" providerId="LiveId" clId="{CD638A2D-F9B6-4703-93E5-34AA8C0FA170}" dt="2023-05-26T07:16:54.173" v="2501" actId="27636"/>
          <ac:spMkLst>
            <pc:docMk/>
            <pc:sldMk cId="1572276064" sldId="322"/>
            <ac:spMk id="8" creationId="{D3C0ADFF-2F15-F948-A9CB-29A5D487CF2F}"/>
          </ac:spMkLst>
        </pc:spChg>
        <pc:spChg chg="add mod ord">
          <ac:chgData name="Hemaprabha M" userId="a8a1b8df45f2ab9e" providerId="LiveId" clId="{CD638A2D-F9B6-4703-93E5-34AA8C0FA170}" dt="2023-05-26T07:20:49.434" v="2667" actId="255"/>
          <ac:spMkLst>
            <pc:docMk/>
            <pc:sldMk cId="1572276064" sldId="322"/>
            <ac:spMk id="9" creationId="{7EFE6D54-31AC-71AD-C2BC-43B076376815}"/>
          </ac:spMkLst>
        </pc:spChg>
        <pc:picChg chg="add mod ord">
          <ac:chgData name="Hemaprabha M" userId="a8a1b8df45f2ab9e" providerId="LiveId" clId="{CD638A2D-F9B6-4703-93E5-34AA8C0FA170}" dt="2023-05-26T07:16:33.163" v="2471" actId="700"/>
          <ac:picMkLst>
            <pc:docMk/>
            <pc:sldMk cId="1572276064" sldId="322"/>
            <ac:picMk id="7" creationId="{D7D5F85D-ACD3-33F2-A76D-15359DBAB32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6/2/2023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6/2/2023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0871429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3426727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3078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 id="2147483669" r:id="rId20"/>
    <p:sldLayoutId id="2147483670" r:id="rId21"/>
    <p:sldLayoutId id="2147483671" r:id="rId22"/>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studygyaan.com/django/django-crud-create-retrieve-update-delete-function-based-views?ez_vid=057433bf2d2159c8bbffbfba9f36d35506722b432a927934e289e372eeb9a0f9#ezoic-pub-video-placeholder-3998" TargetMode="External"/><Relationship Id="rId2" Type="http://schemas.openxmlformats.org/officeDocument/2006/relationships/hyperlink" Target="https://dev.to/madhubankhatri/file-share-website-updated-version-django-project--1akp"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0.xml"/><Relationship Id="rId5" Type="http://schemas.openxmlformats.org/officeDocument/2006/relationships/image" Target="../media/image20.jpe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p:txBody>
          <a:bodyPr/>
          <a:lstStyle/>
          <a:p>
            <a:r>
              <a:rPr lang="en-US" dirty="0"/>
              <a:t>ONLINE STUDY NOTES PORTAL</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42B83A51-05F1-A429-14BC-5D228E88FD4A}"/>
              </a:ext>
            </a:extLst>
          </p:cNvPr>
          <p:cNvSpPr>
            <a:spLocks noGrp="1"/>
          </p:cNvSpPr>
          <p:nvPr>
            <p:ph type="title"/>
          </p:nvPr>
        </p:nvSpPr>
        <p:spPr>
          <a:xfrm>
            <a:off x="0" y="0"/>
            <a:ext cx="5037667" cy="97366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SCREENSHOTS</a:t>
            </a:r>
          </a:p>
        </p:txBody>
      </p:sp>
      <p:sp>
        <p:nvSpPr>
          <p:cNvPr id="17" name="Slide Number Placeholder 5">
            <a:extLst>
              <a:ext uri="{FF2B5EF4-FFF2-40B4-BE49-F238E27FC236}">
                <a16:creationId xmlns:a16="http://schemas.microsoft.com/office/drawing/2014/main" id="{AB7049A1-0652-9BC2-3249-FAB7407E6ACA}"/>
              </a:ext>
            </a:extLst>
          </p:cNvPr>
          <p:cNvSpPr>
            <a:spLocks noGrp="1"/>
          </p:cNvSpPr>
          <p:nvPr>
            <p:ph type="sldNum" sz="quarter" idx="33"/>
          </p:nvPr>
        </p:nvSpPr>
        <p:spPr>
          <a:xfrm>
            <a:off x="11760000" y="6363694"/>
            <a:ext cx="432000" cy="432000"/>
          </a:xfrm>
          <a:solidFill>
            <a:schemeClr val="tx1">
              <a:lumMod val="95000"/>
              <a:lumOff val="5000"/>
            </a:schemeClr>
          </a:solidFill>
        </p:spPr>
        <p:txBody>
          <a:bodyPr/>
          <a:lstStyle/>
          <a:p>
            <a:fld id="{19B51A1E-902D-48AF-9020-955120F399B6}" type="slidenum">
              <a:rPr lang="en-US" smtClean="0"/>
              <a:pPr/>
              <a:t>10</a:t>
            </a:fld>
            <a:endParaRPr lang="en-US" dirty="0"/>
          </a:p>
        </p:txBody>
      </p:sp>
      <p:pic>
        <p:nvPicPr>
          <p:cNvPr id="11" name="Picture 10">
            <a:extLst>
              <a:ext uri="{FF2B5EF4-FFF2-40B4-BE49-F238E27FC236}">
                <a16:creationId xmlns:a16="http://schemas.microsoft.com/office/drawing/2014/main" id="{652B7AB2-EE24-BFA3-FB6E-376CF6311461}"/>
              </a:ext>
            </a:extLst>
          </p:cNvPr>
          <p:cNvPicPr>
            <a:picLocks noChangeAspect="1"/>
          </p:cNvPicPr>
          <p:nvPr/>
        </p:nvPicPr>
        <p:blipFill>
          <a:blip r:embed="rId2"/>
          <a:srcRect/>
          <a:stretch/>
        </p:blipFill>
        <p:spPr>
          <a:xfrm>
            <a:off x="579251" y="1140425"/>
            <a:ext cx="4404296" cy="2477417"/>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7DD35AD1-4DC2-42F5-AA3C-9E911A4C72AA}"/>
              </a:ext>
            </a:extLst>
          </p:cNvPr>
          <p:cNvPicPr>
            <a:picLocks noChangeAspect="1"/>
          </p:cNvPicPr>
          <p:nvPr/>
        </p:nvPicPr>
        <p:blipFill>
          <a:blip r:embed="rId3"/>
          <a:srcRect/>
          <a:stretch/>
        </p:blipFill>
        <p:spPr>
          <a:xfrm>
            <a:off x="6810519" y="3680425"/>
            <a:ext cx="4404296" cy="2477417"/>
          </a:xfrm>
          <a:prstGeom prst="rect">
            <a:avLst/>
          </a:prstGeom>
          <a:ln>
            <a:noFill/>
          </a:ln>
          <a:effectLst>
            <a:outerShdw blurRad="292100" dist="139700" dir="2700000" algn="tl" rotWithShape="0">
              <a:srgbClr val="333333">
                <a:alpha val="65000"/>
              </a:srgbClr>
            </a:outerShdw>
          </a:effectLst>
        </p:spPr>
      </p:pic>
      <p:sp>
        <p:nvSpPr>
          <p:cNvPr id="19" name="TextBox 18">
            <a:extLst>
              <a:ext uri="{FF2B5EF4-FFF2-40B4-BE49-F238E27FC236}">
                <a16:creationId xmlns:a16="http://schemas.microsoft.com/office/drawing/2014/main" id="{3DF8FF6C-ED9D-DA23-9A4C-62DD16B32F9E}"/>
              </a:ext>
            </a:extLst>
          </p:cNvPr>
          <p:cNvSpPr txBox="1"/>
          <p:nvPr/>
        </p:nvSpPr>
        <p:spPr>
          <a:xfrm>
            <a:off x="6832600" y="1140425"/>
            <a:ext cx="4264290" cy="2788520"/>
          </a:xfrm>
          <a:prstGeom prst="rect">
            <a:avLst/>
          </a:prstGeom>
          <a:noFill/>
        </p:spPr>
        <p:txBody>
          <a:bodyPr wrap="square" rtlCol="0">
            <a:spAutoFit/>
          </a:bodyPr>
          <a:lstStyle/>
          <a:p>
            <a:pPr algn="ctr">
              <a:lnSpc>
                <a:spcPct val="200000"/>
              </a:lnSpc>
            </a:pPr>
            <a:r>
              <a:rPr lang="en-IN" dirty="0">
                <a:latin typeface="Stencil" panose="040409050D0802020404" pitchFamily="82" charset="0"/>
              </a:rPr>
              <a:t>User Dashboard</a:t>
            </a:r>
          </a:p>
          <a:p>
            <a:pPr marL="285750" indent="-285750">
              <a:lnSpc>
                <a:spcPct val="200000"/>
              </a:lnSpc>
              <a:buFont typeface="Arial" panose="020B0604020202020204" pitchFamily="34" charset="0"/>
              <a:buChar char="•"/>
            </a:pPr>
            <a:r>
              <a:rPr lang="en-IN" dirty="0">
                <a:latin typeface="Sitka Heading Semibold" pitchFamily="2" charset="0"/>
              </a:rPr>
              <a:t>Interface After User Login</a:t>
            </a:r>
          </a:p>
          <a:p>
            <a:pPr marL="285750" indent="-285750">
              <a:lnSpc>
                <a:spcPct val="200000"/>
              </a:lnSpc>
              <a:buFont typeface="Arial" panose="020B0604020202020204" pitchFamily="34" charset="0"/>
              <a:buChar char="•"/>
            </a:pPr>
            <a:r>
              <a:rPr lang="en-IN" dirty="0">
                <a:latin typeface="Sitka Heading Semibold" pitchFamily="2" charset="0"/>
              </a:rPr>
              <a:t>Can navigate to different options such as uploads, add to favourites  etc..</a:t>
            </a:r>
          </a:p>
          <a:p>
            <a:pPr>
              <a:lnSpc>
                <a:spcPct val="200000"/>
              </a:lnSpc>
            </a:pPr>
            <a:endParaRPr lang="en-IN" dirty="0">
              <a:latin typeface="Stencil" panose="040409050D0802020404" pitchFamily="82" charset="0"/>
            </a:endParaRPr>
          </a:p>
        </p:txBody>
      </p:sp>
      <p:sp>
        <p:nvSpPr>
          <p:cNvPr id="21" name="TextBox 20">
            <a:extLst>
              <a:ext uri="{FF2B5EF4-FFF2-40B4-BE49-F238E27FC236}">
                <a16:creationId xmlns:a16="http://schemas.microsoft.com/office/drawing/2014/main" id="{F74C6057-AA0C-EBE5-17CB-DD2AA97E278C}"/>
              </a:ext>
            </a:extLst>
          </p:cNvPr>
          <p:cNvSpPr txBox="1"/>
          <p:nvPr/>
        </p:nvSpPr>
        <p:spPr>
          <a:xfrm>
            <a:off x="1095110" y="4044491"/>
            <a:ext cx="4072465" cy="2788520"/>
          </a:xfrm>
          <a:prstGeom prst="rect">
            <a:avLst/>
          </a:prstGeom>
          <a:noFill/>
        </p:spPr>
        <p:txBody>
          <a:bodyPr wrap="square" rtlCol="0">
            <a:spAutoFit/>
          </a:bodyPr>
          <a:lstStyle/>
          <a:p>
            <a:pPr algn="ctr">
              <a:lnSpc>
                <a:spcPct val="200000"/>
              </a:lnSpc>
            </a:pPr>
            <a:r>
              <a:rPr lang="en-IN" dirty="0">
                <a:latin typeface="Stencil" panose="040409050D0802020404" pitchFamily="82" charset="0"/>
              </a:rPr>
              <a:t>ADD TO FAVORITES</a:t>
            </a:r>
          </a:p>
          <a:p>
            <a:pPr marL="285750" indent="-285750">
              <a:lnSpc>
                <a:spcPct val="200000"/>
              </a:lnSpc>
              <a:buFont typeface="Arial" panose="020B0604020202020204" pitchFamily="34" charset="0"/>
              <a:buChar char="•"/>
            </a:pPr>
            <a:r>
              <a:rPr lang="en-IN" dirty="0">
                <a:latin typeface="Sitka Heading Semibold" pitchFamily="2" charset="0"/>
              </a:rPr>
              <a:t>Posts we have searched cab be added to favourites for future use</a:t>
            </a:r>
          </a:p>
          <a:p>
            <a:pPr marL="285750" indent="-285750">
              <a:lnSpc>
                <a:spcPct val="200000"/>
              </a:lnSpc>
              <a:buFont typeface="Arial" panose="020B0604020202020204" pitchFamily="34" charset="0"/>
              <a:buChar char="•"/>
            </a:pPr>
            <a:r>
              <a:rPr lang="en-IN" dirty="0">
                <a:latin typeface="Sitka Heading Semibold" pitchFamily="2" charset="0"/>
              </a:rPr>
              <a:t>We can download the posts as well</a:t>
            </a:r>
          </a:p>
          <a:p>
            <a:pPr>
              <a:lnSpc>
                <a:spcPct val="200000"/>
              </a:lnSpc>
            </a:pPr>
            <a:endParaRPr lang="en-IN" dirty="0">
              <a:latin typeface="Stencil" panose="040409050D0802020404" pitchFamily="82" charset="0"/>
            </a:endParaRPr>
          </a:p>
        </p:txBody>
      </p:sp>
      <p:sp>
        <p:nvSpPr>
          <p:cNvPr id="22" name="Rectangle 21">
            <a:extLst>
              <a:ext uri="{FF2B5EF4-FFF2-40B4-BE49-F238E27FC236}">
                <a16:creationId xmlns:a16="http://schemas.microsoft.com/office/drawing/2014/main" id="{62E51ADF-8C5C-70E7-4229-ED423DD54B54}"/>
              </a:ext>
            </a:extLst>
          </p:cNvPr>
          <p:cNvSpPr/>
          <p:nvPr/>
        </p:nvSpPr>
        <p:spPr>
          <a:xfrm>
            <a:off x="9728200" y="1727200"/>
            <a:ext cx="2154667" cy="2116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269A4106-D7D4-C64B-7A51-D1E6380699CA}"/>
              </a:ext>
            </a:extLst>
          </p:cNvPr>
          <p:cNvSpPr/>
          <p:nvPr/>
        </p:nvSpPr>
        <p:spPr>
          <a:xfrm>
            <a:off x="9728200" y="6363694"/>
            <a:ext cx="2031800" cy="431999"/>
          </a:xfrm>
          <a:prstGeom prst="rect">
            <a:avLst/>
          </a:prstGeom>
          <a:solidFill>
            <a:schemeClr val="bg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solidFill>
            </a:endParaRPr>
          </a:p>
        </p:txBody>
      </p:sp>
      <p:sp>
        <p:nvSpPr>
          <p:cNvPr id="2" name="Arrow: Right 1">
            <a:extLst>
              <a:ext uri="{FF2B5EF4-FFF2-40B4-BE49-F238E27FC236}">
                <a16:creationId xmlns:a16="http://schemas.microsoft.com/office/drawing/2014/main" id="{DCC00B03-0BC7-4F61-B521-75DF72D5EAB2}"/>
              </a:ext>
            </a:extLst>
          </p:cNvPr>
          <p:cNvSpPr/>
          <p:nvPr/>
        </p:nvSpPr>
        <p:spPr>
          <a:xfrm rot="10800000">
            <a:off x="11096890" y="1379030"/>
            <a:ext cx="1095110" cy="1119674"/>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Arrow: Right 2">
            <a:extLst>
              <a:ext uri="{FF2B5EF4-FFF2-40B4-BE49-F238E27FC236}">
                <a16:creationId xmlns:a16="http://schemas.microsoft.com/office/drawing/2014/main" id="{0B74AB59-846C-3653-F3C4-1F3B7EE02A7D}"/>
              </a:ext>
            </a:extLst>
          </p:cNvPr>
          <p:cNvSpPr/>
          <p:nvPr/>
        </p:nvSpPr>
        <p:spPr>
          <a:xfrm>
            <a:off x="0" y="4491351"/>
            <a:ext cx="1095110" cy="1119674"/>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91733358"/>
      </p:ext>
    </p:extLst>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a:extLst>
              <a:ext uri="{FF2B5EF4-FFF2-40B4-BE49-F238E27FC236}">
                <a16:creationId xmlns:a16="http://schemas.microsoft.com/office/drawing/2014/main" id="{AB7049A1-0652-9BC2-3249-FAB7407E6ACA}"/>
              </a:ext>
            </a:extLst>
          </p:cNvPr>
          <p:cNvSpPr>
            <a:spLocks noGrp="1"/>
          </p:cNvSpPr>
          <p:nvPr>
            <p:ph type="sldNum" sz="quarter" idx="33"/>
          </p:nvPr>
        </p:nvSpPr>
        <p:spPr>
          <a:xfrm>
            <a:off x="11760000" y="6363694"/>
            <a:ext cx="432000" cy="432000"/>
          </a:xfrm>
          <a:solidFill>
            <a:schemeClr val="tx1">
              <a:lumMod val="95000"/>
              <a:lumOff val="5000"/>
            </a:schemeClr>
          </a:solidFill>
        </p:spPr>
        <p:txBody>
          <a:bodyPr/>
          <a:lstStyle/>
          <a:p>
            <a:fld id="{19B51A1E-902D-48AF-9020-955120F399B6}" type="slidenum">
              <a:rPr lang="en-US" smtClean="0"/>
              <a:pPr/>
              <a:t>11</a:t>
            </a:fld>
            <a:endParaRPr lang="en-US" dirty="0"/>
          </a:p>
        </p:txBody>
      </p:sp>
      <p:pic>
        <p:nvPicPr>
          <p:cNvPr id="11" name="Picture 10">
            <a:extLst>
              <a:ext uri="{FF2B5EF4-FFF2-40B4-BE49-F238E27FC236}">
                <a16:creationId xmlns:a16="http://schemas.microsoft.com/office/drawing/2014/main" id="{652B7AB2-EE24-BFA3-FB6E-376CF6311461}"/>
              </a:ext>
            </a:extLst>
          </p:cNvPr>
          <p:cNvPicPr>
            <a:picLocks noChangeAspect="1"/>
          </p:cNvPicPr>
          <p:nvPr/>
        </p:nvPicPr>
        <p:blipFill>
          <a:blip r:embed="rId2"/>
          <a:srcRect/>
          <a:stretch/>
        </p:blipFill>
        <p:spPr>
          <a:xfrm>
            <a:off x="697683" y="488491"/>
            <a:ext cx="4404296" cy="2477417"/>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7DD35AD1-4DC2-42F5-AA3C-9E911A4C72AA}"/>
              </a:ext>
            </a:extLst>
          </p:cNvPr>
          <p:cNvPicPr>
            <a:picLocks noChangeAspect="1"/>
          </p:cNvPicPr>
          <p:nvPr/>
        </p:nvPicPr>
        <p:blipFill>
          <a:blip r:embed="rId3"/>
          <a:srcRect/>
          <a:stretch/>
        </p:blipFill>
        <p:spPr>
          <a:xfrm>
            <a:off x="7085585" y="3561252"/>
            <a:ext cx="4404296" cy="2477417"/>
          </a:xfrm>
          <a:prstGeom prst="rect">
            <a:avLst/>
          </a:prstGeom>
          <a:ln>
            <a:noFill/>
          </a:ln>
          <a:effectLst>
            <a:outerShdw blurRad="292100" dist="139700" dir="2700000" algn="tl" rotWithShape="0">
              <a:srgbClr val="333333">
                <a:alpha val="65000"/>
              </a:srgbClr>
            </a:outerShdw>
          </a:effectLst>
        </p:spPr>
      </p:pic>
      <p:sp>
        <p:nvSpPr>
          <p:cNvPr id="19" name="TextBox 18">
            <a:extLst>
              <a:ext uri="{FF2B5EF4-FFF2-40B4-BE49-F238E27FC236}">
                <a16:creationId xmlns:a16="http://schemas.microsoft.com/office/drawing/2014/main" id="{3DF8FF6C-ED9D-DA23-9A4C-62DD16B32F9E}"/>
              </a:ext>
            </a:extLst>
          </p:cNvPr>
          <p:cNvSpPr txBox="1"/>
          <p:nvPr/>
        </p:nvSpPr>
        <p:spPr>
          <a:xfrm>
            <a:off x="6794601" y="488491"/>
            <a:ext cx="4072465" cy="3342518"/>
          </a:xfrm>
          <a:prstGeom prst="rect">
            <a:avLst/>
          </a:prstGeom>
          <a:noFill/>
        </p:spPr>
        <p:txBody>
          <a:bodyPr wrap="square" rtlCol="0">
            <a:spAutoFit/>
          </a:bodyPr>
          <a:lstStyle/>
          <a:p>
            <a:pPr algn="ctr">
              <a:lnSpc>
                <a:spcPct val="200000"/>
              </a:lnSpc>
            </a:pPr>
            <a:r>
              <a:rPr lang="en-IN" dirty="0">
                <a:latin typeface="Stencil" panose="040409050D0802020404" pitchFamily="82" charset="0"/>
              </a:rPr>
              <a:t>Admin Dashboard</a:t>
            </a:r>
          </a:p>
          <a:p>
            <a:pPr marL="285750" indent="-285750">
              <a:lnSpc>
                <a:spcPct val="200000"/>
              </a:lnSpc>
              <a:buFont typeface="Arial" panose="020B0604020202020204" pitchFamily="34" charset="0"/>
              <a:buChar char="•"/>
            </a:pPr>
            <a:r>
              <a:rPr lang="en-IN" dirty="0">
                <a:latin typeface="Sitka Heading Semibold" pitchFamily="2" charset="0"/>
              </a:rPr>
              <a:t>Admin Interface After Login</a:t>
            </a:r>
          </a:p>
          <a:p>
            <a:pPr marL="285750" indent="-285750">
              <a:lnSpc>
                <a:spcPct val="200000"/>
              </a:lnSpc>
              <a:buFont typeface="Arial" panose="020B0604020202020204" pitchFamily="34" charset="0"/>
              <a:buChar char="•"/>
            </a:pPr>
            <a:r>
              <a:rPr lang="en-IN" dirty="0">
                <a:latin typeface="Sitka Heading Semibold" pitchFamily="2" charset="0"/>
              </a:rPr>
              <a:t>Can navigate to different options such as logout, courses, tags, videos etc..</a:t>
            </a:r>
          </a:p>
          <a:p>
            <a:pPr>
              <a:lnSpc>
                <a:spcPct val="200000"/>
              </a:lnSpc>
            </a:pPr>
            <a:endParaRPr lang="en-IN" dirty="0">
              <a:latin typeface="Stencil" panose="040409050D0802020404" pitchFamily="82" charset="0"/>
            </a:endParaRPr>
          </a:p>
        </p:txBody>
      </p:sp>
      <p:sp>
        <p:nvSpPr>
          <p:cNvPr id="21" name="TextBox 20">
            <a:extLst>
              <a:ext uri="{FF2B5EF4-FFF2-40B4-BE49-F238E27FC236}">
                <a16:creationId xmlns:a16="http://schemas.microsoft.com/office/drawing/2014/main" id="{F74C6057-AA0C-EBE5-17CB-DD2AA97E278C}"/>
              </a:ext>
            </a:extLst>
          </p:cNvPr>
          <p:cNvSpPr txBox="1"/>
          <p:nvPr/>
        </p:nvSpPr>
        <p:spPr>
          <a:xfrm>
            <a:off x="1210452" y="3892093"/>
            <a:ext cx="4072465" cy="3342518"/>
          </a:xfrm>
          <a:prstGeom prst="rect">
            <a:avLst/>
          </a:prstGeom>
          <a:noFill/>
        </p:spPr>
        <p:txBody>
          <a:bodyPr wrap="square" rtlCol="0">
            <a:spAutoFit/>
          </a:bodyPr>
          <a:lstStyle/>
          <a:p>
            <a:pPr algn="ctr">
              <a:lnSpc>
                <a:spcPct val="200000"/>
              </a:lnSpc>
            </a:pPr>
            <a:r>
              <a:rPr lang="en-IN" dirty="0">
                <a:latin typeface="Stencil" panose="040409050D0802020404" pitchFamily="82" charset="0"/>
              </a:rPr>
              <a:t>UPLOAD INTERFACE</a:t>
            </a:r>
          </a:p>
          <a:p>
            <a:pPr marL="285750" indent="-285750">
              <a:lnSpc>
                <a:spcPct val="200000"/>
              </a:lnSpc>
              <a:buFont typeface="Arial" panose="020B0604020202020204" pitchFamily="34" charset="0"/>
              <a:buChar char="•"/>
            </a:pPr>
            <a:r>
              <a:rPr lang="en-IN" dirty="0">
                <a:latin typeface="Sitka Heading Semibold" pitchFamily="2" charset="0"/>
              </a:rPr>
              <a:t>Displays Documents uploaded by the user </a:t>
            </a:r>
          </a:p>
          <a:p>
            <a:pPr marL="285750" indent="-285750">
              <a:lnSpc>
                <a:spcPct val="200000"/>
              </a:lnSpc>
              <a:buFont typeface="Arial" panose="020B0604020202020204" pitchFamily="34" charset="0"/>
              <a:buChar char="•"/>
            </a:pPr>
            <a:r>
              <a:rPr lang="en-IN" dirty="0">
                <a:latin typeface="Sitka Heading Semibold" pitchFamily="2" charset="0"/>
              </a:rPr>
              <a:t>Can take action such as edit and delete</a:t>
            </a:r>
          </a:p>
          <a:p>
            <a:pPr>
              <a:lnSpc>
                <a:spcPct val="200000"/>
              </a:lnSpc>
            </a:pPr>
            <a:endParaRPr lang="en-IN" dirty="0">
              <a:latin typeface="Stencil" panose="040409050D0802020404" pitchFamily="82" charset="0"/>
            </a:endParaRPr>
          </a:p>
        </p:txBody>
      </p:sp>
      <p:sp>
        <p:nvSpPr>
          <p:cNvPr id="22" name="Rectangle 21">
            <a:extLst>
              <a:ext uri="{FF2B5EF4-FFF2-40B4-BE49-F238E27FC236}">
                <a16:creationId xmlns:a16="http://schemas.microsoft.com/office/drawing/2014/main" id="{62E51ADF-8C5C-70E7-4229-ED423DD54B54}"/>
              </a:ext>
            </a:extLst>
          </p:cNvPr>
          <p:cNvSpPr/>
          <p:nvPr/>
        </p:nvSpPr>
        <p:spPr>
          <a:xfrm>
            <a:off x="9728200" y="1727199"/>
            <a:ext cx="2154667" cy="2116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269A4106-D7D4-C64B-7A51-D1E6380699CA}"/>
              </a:ext>
            </a:extLst>
          </p:cNvPr>
          <p:cNvSpPr/>
          <p:nvPr/>
        </p:nvSpPr>
        <p:spPr>
          <a:xfrm>
            <a:off x="9728200" y="6363694"/>
            <a:ext cx="2031800" cy="43199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Arrow: Chevron 1">
            <a:extLst>
              <a:ext uri="{FF2B5EF4-FFF2-40B4-BE49-F238E27FC236}">
                <a16:creationId xmlns:a16="http://schemas.microsoft.com/office/drawing/2014/main" id="{0777FB59-CF03-C4D8-66C2-BCBB77FD7F20}"/>
              </a:ext>
            </a:extLst>
          </p:cNvPr>
          <p:cNvSpPr/>
          <p:nvPr/>
        </p:nvSpPr>
        <p:spPr>
          <a:xfrm>
            <a:off x="121298" y="4432041"/>
            <a:ext cx="634482" cy="1240971"/>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Arrow: Chevron 2">
            <a:extLst>
              <a:ext uri="{FF2B5EF4-FFF2-40B4-BE49-F238E27FC236}">
                <a16:creationId xmlns:a16="http://schemas.microsoft.com/office/drawing/2014/main" id="{B26BE8D4-895F-F155-CAF0-FB8B687F2FAD}"/>
              </a:ext>
            </a:extLst>
          </p:cNvPr>
          <p:cNvSpPr/>
          <p:nvPr/>
        </p:nvSpPr>
        <p:spPr>
          <a:xfrm rot="10800000">
            <a:off x="10994306" y="917481"/>
            <a:ext cx="661537" cy="1247220"/>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136760656"/>
      </p:ext>
    </p:extLst>
  </p:cSld>
  <p:clrMapOvr>
    <a:masterClrMapping/>
  </p:clrMapOvr>
  <p:transition spd="slow">
    <p:comb/>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985759"/>
          </a:xfrm>
        </p:spPr>
        <p:txBody>
          <a:bodyPr/>
          <a:lstStyle/>
          <a:p>
            <a:r>
              <a:rPr lang="en-US" dirty="0">
                <a:latin typeface="Baskerville Old Face" panose="02020602080505020303" pitchFamily="18" charset="77"/>
              </a:rPr>
              <a:t>FUTURE ENHANCEMENTS </a:t>
            </a:r>
            <a:endParaRPr lang="en-US" dirty="0"/>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12</a:t>
            </a:fld>
            <a:endParaRPr lang="en-US" dirty="0"/>
          </a:p>
        </p:txBody>
      </p:sp>
      <p:sp>
        <p:nvSpPr>
          <p:cNvPr id="7" name="Content Placeholder 6">
            <a:extLst>
              <a:ext uri="{FF2B5EF4-FFF2-40B4-BE49-F238E27FC236}">
                <a16:creationId xmlns:a16="http://schemas.microsoft.com/office/drawing/2014/main" id="{FF2917C1-FDB2-008E-EBB2-7055C23524A6}"/>
              </a:ext>
            </a:extLst>
          </p:cNvPr>
          <p:cNvSpPr>
            <a:spLocks noGrp="1"/>
          </p:cNvSpPr>
          <p:nvPr>
            <p:ph idx="1"/>
          </p:nvPr>
        </p:nvSpPr>
        <p:spPr>
          <a:xfrm>
            <a:off x="2017059" y="2205318"/>
            <a:ext cx="7744968" cy="3021106"/>
          </a:xfrm>
        </p:spPr>
        <p:txBody>
          <a:bodyPr>
            <a:normAutofit fontScale="77500" lnSpcReduction="20000"/>
          </a:bodyPr>
          <a:lstStyle/>
          <a:p>
            <a:pPr algn="just"/>
            <a:r>
              <a:rPr lang="en-IN" sz="1800" dirty="0">
                <a:latin typeface="Times New Roman" panose="02020603050405020304" pitchFamily="18" charset="0"/>
                <a:cs typeface="Times New Roman" panose="02020603050405020304" pitchFamily="18" charset="0"/>
              </a:rPr>
              <a:t>1)RECENT DOCUMENTS :-The system should track and store information about recently accessed or modified documents</a:t>
            </a:r>
            <a:endParaRPr lang="en-US"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2)VIDEO CHAT</a:t>
            </a:r>
            <a:r>
              <a:rPr lang="en-IN" sz="2000" dirty="0">
                <a:latin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Users who are using online  study notes  portal can chat with experts by video call for clearing their doubts with experts.</a:t>
            </a:r>
            <a:r>
              <a:rPr lang="en-IN" sz="2000" dirty="0">
                <a:latin typeface="Times New Roman" panose="02020603050405020304" pitchFamily="18" charset="0"/>
                <a:cs typeface="Times New Roman" panose="02020603050405020304" pitchFamily="18" charset="0"/>
              </a:rPr>
              <a:t> </a:t>
            </a:r>
          </a:p>
          <a:p>
            <a:pPr algn="just"/>
            <a:r>
              <a:rPr lang="en-IN" sz="1800" dirty="0">
                <a:latin typeface="Times New Roman" panose="02020603050405020304" pitchFamily="18" charset="0"/>
                <a:cs typeface="Times New Roman" panose="02020603050405020304" pitchFamily="18" charset="0"/>
              </a:rPr>
              <a:t>3)ONLINE DEGREE COURSES</a:t>
            </a:r>
            <a:r>
              <a:rPr lang="en-IN" sz="2000" dirty="0">
                <a:latin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To collaborate with universities to provide online degree courses  at affordable price</a:t>
            </a:r>
          </a:p>
          <a:p>
            <a:pPr algn="just"/>
            <a:r>
              <a:rPr lang="en-US" sz="1800" dirty="0">
                <a:latin typeface="Times New Roman" panose="02020603050405020304" pitchFamily="18" charset="0"/>
                <a:ea typeface="Times New Roman" panose="02020603050405020304" pitchFamily="18" charset="0"/>
              </a:rPr>
              <a:t>4)</a:t>
            </a:r>
            <a:r>
              <a:rPr lang="en-US" sz="1800" dirty="0">
                <a:effectLst/>
                <a:latin typeface="Times New Roman" panose="02020603050405020304" pitchFamily="18" charset="0"/>
                <a:ea typeface="Times New Roman" panose="02020603050405020304" pitchFamily="18" charset="0"/>
              </a:rPr>
              <a:t>QUESTION AND  </a:t>
            </a:r>
            <a:r>
              <a:rPr lang="en-US" sz="1800" dirty="0">
                <a:latin typeface="Times New Roman" panose="02020603050405020304" pitchFamily="18" charset="0"/>
                <a:ea typeface="Times New Roman" panose="02020603050405020304" pitchFamily="18" charset="0"/>
              </a:rPr>
              <a:t>ANSWER DISCUSSING COMMUNITY</a:t>
            </a:r>
            <a:r>
              <a:rPr lang="en-US" sz="1800" dirty="0">
                <a:effectLst/>
                <a:latin typeface="Times New Roman" panose="02020603050405020304" pitchFamily="18" charset="0"/>
                <a:ea typeface="Times New Roman" panose="02020603050405020304" pitchFamily="18" charset="0"/>
              </a:rPr>
              <a:t>:-In this users can discuss their doubts as a question or uploading the document/s to the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group</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get answers.</a:t>
            </a:r>
          </a:p>
          <a:p>
            <a:pPr lvl="0" algn="just">
              <a:lnSpc>
                <a:spcPct val="150000"/>
              </a:lnSpc>
              <a:buSzPts val="1200"/>
              <a:tabLst>
                <a:tab pos="218440" algn="l"/>
              </a:tabLst>
            </a:pPr>
            <a:r>
              <a:rPr lang="en-US" sz="1800" dirty="0">
                <a:uFill>
                  <a:solidFill>
                    <a:srgbClr val="000000"/>
                  </a:solidFill>
                </a:uFill>
                <a:latin typeface="Times New Roman" panose="02020603050405020304" pitchFamily="18" charset="0"/>
                <a:ea typeface="Times New Roman" panose="02020603050405020304" pitchFamily="18" charset="0"/>
              </a:rPr>
              <a:t>5)</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QUIZ:-In this quiz are provided in each course based on the video lessons of each course.</a:t>
            </a:r>
          </a:p>
          <a:p>
            <a:pPr lvl="0" algn="just">
              <a:lnSpc>
                <a:spcPct val="150000"/>
              </a:lnSpc>
              <a:buSzPts val="1200"/>
              <a:tabLst>
                <a:tab pos="218440" algn="l"/>
              </a:tabLst>
            </a:pPr>
            <a:r>
              <a:rPr lang="en-US" sz="1800" dirty="0">
                <a:uFill>
                  <a:solidFill>
                    <a:srgbClr val="000000"/>
                  </a:solidFill>
                </a:uFill>
                <a:latin typeface="Times New Roman" panose="02020603050405020304" pitchFamily="18" charset="0"/>
                <a:ea typeface="Times New Roman" panose="02020603050405020304" pitchFamily="18" charset="0"/>
              </a:rPr>
              <a:t>6)</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CERTIFICATE </a:t>
            </a:r>
            <a:r>
              <a:rPr lang="en-US" sz="1800" dirty="0">
                <a:latin typeface="Times New Roman" panose="02020603050405020304" pitchFamily="18" charset="0"/>
                <a:ea typeface="Times New Roman" panose="02020603050405020304" pitchFamily="18" charset="0"/>
              </a:rPr>
              <a:t>G</a:t>
            </a:r>
            <a:r>
              <a:rPr lang="en-US" sz="1800" dirty="0">
                <a:effectLst/>
                <a:latin typeface="Times New Roman" panose="02020603050405020304" pitchFamily="18" charset="0"/>
                <a:ea typeface="Times New Roman" panose="02020603050405020304" pitchFamily="18" charset="0"/>
              </a:rPr>
              <a:t>ENERATOR:-After</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completion of quiz provided in the course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certificate .</a:t>
            </a:r>
            <a:r>
              <a:rPr lang="en-US" sz="1800" spc="-285" dirty="0">
                <a:effectLst/>
                <a:latin typeface="Times New Roman" panose="02020603050405020304" pitchFamily="18" charset="0"/>
                <a:ea typeface="Times New Roman" panose="02020603050405020304" pitchFamily="18" charset="0"/>
              </a:rPr>
              <a:t> </a:t>
            </a:r>
            <a:endParaRPr lang="en-IN" sz="1800" dirty="0">
              <a:effectLst/>
              <a:uFill>
                <a:solidFill>
                  <a:srgbClr val="000000"/>
                </a:solidFill>
              </a:uFill>
              <a:latin typeface="Times New Roman" panose="02020603050405020304" pitchFamily="18" charset="0"/>
              <a:ea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3587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958865"/>
          </a:xfrm>
        </p:spPr>
        <p:txBody>
          <a:bodyPr/>
          <a:lstStyle/>
          <a:p>
            <a:r>
              <a:rPr lang="en-US" dirty="0">
                <a:latin typeface="Baskerville Old Face" panose="02020602080505020303" pitchFamily="18" charset="77"/>
              </a:rPr>
              <a:t>CONCLUSION</a:t>
            </a:r>
            <a:endParaRPr lang="en-US" dirty="0"/>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13</a:t>
            </a:fld>
            <a:endParaRPr lang="en-US" dirty="0"/>
          </a:p>
        </p:txBody>
      </p:sp>
      <p:sp>
        <p:nvSpPr>
          <p:cNvPr id="7" name="Content Placeholder 6">
            <a:extLst>
              <a:ext uri="{FF2B5EF4-FFF2-40B4-BE49-F238E27FC236}">
                <a16:creationId xmlns:a16="http://schemas.microsoft.com/office/drawing/2014/main" id="{FF2917C1-FDB2-008E-EBB2-7055C23524A6}"/>
              </a:ext>
            </a:extLst>
          </p:cNvPr>
          <p:cNvSpPr>
            <a:spLocks noGrp="1"/>
          </p:cNvSpPr>
          <p:nvPr>
            <p:ph idx="1"/>
          </p:nvPr>
        </p:nvSpPr>
        <p:spPr>
          <a:xfrm>
            <a:off x="2223516" y="2348753"/>
            <a:ext cx="7744968" cy="2919805"/>
          </a:xfrm>
        </p:spPr>
        <p:txBody>
          <a:bodyPr>
            <a:normAutofit fontScale="85000" lnSpcReduction="10000"/>
          </a:bodyPr>
          <a:lstStyle/>
          <a:p>
            <a:pPr algn="just"/>
            <a:r>
              <a:rPr lang="en-US" dirty="0">
                <a:latin typeface="Times New Roman" panose="02020603050405020304" pitchFamily="18" charset="0"/>
                <a:cs typeface="Times New Roman" panose="02020603050405020304" pitchFamily="18" charset="0"/>
              </a:rPr>
              <a:t>In conclusion, an online study materials portal that offers free notes and online courses has the potential to revolutionize the way individuals access educational resources. By providing a vast collection of study notes, personalized learning experiences, and interactive tools, such a portal can empower learners to acquire knowledge and enhance their skills. The challenges faced during development, ranging from content management to scalability, can be overcome through careful planning and continuous improvement. With future enhancements like enhanced personalization, interactive learning tools, and integration of emerging technologies, the online study materials portal can continue to evolve and provide an engaging and accessible learning platform for users worldwide. Overall, the online study materials portal holds tremendous promise in making education more accessible and fostering lifelong learning.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5481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2060C-BC6E-CDD4-18FE-7F64021A9FD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E2B13963-5F96-3FB1-F448-E37245EF9CA6}"/>
              </a:ext>
            </a:extLst>
          </p:cNvPr>
          <p:cNvSpPr>
            <a:spLocks noGrp="1"/>
          </p:cNvSpPr>
          <p:nvPr>
            <p:ph idx="1"/>
          </p:nvPr>
        </p:nvSpPr>
        <p:spPr/>
        <p:txBody>
          <a:bodyPr>
            <a:normAutofit lnSpcReduction="10000"/>
          </a:bodyPr>
          <a:lstStyle/>
          <a:p>
            <a:pPr algn="just"/>
            <a:r>
              <a:rPr lang="en-IN" dirty="0"/>
              <a:t>1)CHATGPT</a:t>
            </a:r>
          </a:p>
          <a:p>
            <a:pPr algn="just"/>
            <a:r>
              <a:rPr lang="en-IN" dirty="0"/>
              <a:t>2)STACK OVERFLOW</a:t>
            </a:r>
          </a:p>
          <a:p>
            <a:pPr algn="just"/>
            <a:r>
              <a:rPr lang="en-IN" dirty="0"/>
              <a:t>3) </a:t>
            </a:r>
            <a:r>
              <a:rPr lang="en-IN" dirty="0">
                <a:hlinkClick r:id="rId2"/>
              </a:rPr>
              <a:t>https://dev.to/madhubankhatri/file-share-website-updated-version-django-project--1akp</a:t>
            </a:r>
            <a:endParaRPr lang="en-IN" dirty="0"/>
          </a:p>
          <a:p>
            <a:pPr algn="just"/>
            <a:r>
              <a:rPr lang="en-IN"/>
              <a:t>4) </a:t>
            </a:r>
            <a:r>
              <a:rPr lang="en-IN">
                <a:hlinkClick r:id="rId3"/>
              </a:rPr>
              <a:t>https://studygyaan.com/django/django-crud-create-retrieve-update-delete-function-based-views?ez_vid=057433bf2d2159c8bbffbfba9f36d35506722b432a927934e289e372eeb9a0f9#ezoic-pub-video-placeholder-3998</a:t>
            </a:r>
            <a:endParaRPr lang="en-IN"/>
          </a:p>
          <a:p>
            <a:pPr algn="just"/>
            <a:endParaRPr lang="en-IN"/>
          </a:p>
          <a:p>
            <a:pPr algn="just"/>
            <a:endParaRPr lang="en-IN" dirty="0"/>
          </a:p>
          <a:p>
            <a:endParaRPr lang="en-IN" dirty="0"/>
          </a:p>
        </p:txBody>
      </p:sp>
      <p:sp>
        <p:nvSpPr>
          <p:cNvPr id="4" name="Footer Placeholder 3">
            <a:extLst>
              <a:ext uri="{FF2B5EF4-FFF2-40B4-BE49-F238E27FC236}">
                <a16:creationId xmlns:a16="http://schemas.microsoft.com/office/drawing/2014/main" id="{74F91A21-D1DC-FEEC-BA0B-351427AAE5BE}"/>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0F9F596-8DA8-52F0-AF5C-AA9B3942AA3C}"/>
              </a:ext>
            </a:extLst>
          </p:cNvPr>
          <p:cNvSpPr>
            <a:spLocks noGrp="1"/>
          </p:cNvSpPr>
          <p:nvPr>
            <p:ph type="sldNum" sz="quarter" idx="11"/>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4125204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a:xfrm>
            <a:off x="8211312" y="2011680"/>
            <a:ext cx="2999232" cy="2542391"/>
          </a:xfrm>
        </p:spPr>
        <p:txBody>
          <a:bodyPr/>
          <a:lstStyle/>
          <a:p>
            <a:r>
              <a:rPr lang="en-US" dirty="0"/>
              <a:t>HEMA PRABHA M</a:t>
            </a:r>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p:txBody>
          <a:bodyPr vert="horz" lIns="91440" tIns="45720" rIns="91440" bIns="45720" rtlCol="0" anchor="t">
            <a:normAutofit fontScale="70000" lnSpcReduction="20000"/>
          </a:bodyPr>
          <a:lstStyle/>
          <a:p>
            <a:pPr marL="0" indent="0">
              <a:lnSpc>
                <a:spcPct val="150000"/>
              </a:lnSpc>
              <a:buNone/>
            </a:pPr>
            <a:r>
              <a:rPr lang="en-US" dirty="0">
                <a:latin typeface="Gill Sans Nova Light" panose="020B0302020104020203" pitchFamily="34" charset="0"/>
                <a:cs typeface="Gill Sans Light" panose="020B0302020104020203" pitchFamily="34" charset="-79"/>
              </a:rPr>
              <a:t>1)Abstract</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2)Project Requirements</a:t>
            </a:r>
          </a:p>
          <a:p>
            <a:pPr marL="0" indent="0">
              <a:lnSpc>
                <a:spcPct val="150000"/>
              </a:lnSpc>
              <a:buNone/>
            </a:pPr>
            <a:r>
              <a:rPr lang="en-US" dirty="0">
                <a:latin typeface="Gill Sans Nova Light" panose="020B0302020104020203" pitchFamily="34" charset="0"/>
                <a:cs typeface="Gill Sans Light" panose="020B0302020104020203" pitchFamily="34" charset="-79"/>
              </a:rPr>
              <a:t>3)Features and highlights </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4)Technical aspects</a:t>
            </a:r>
          </a:p>
          <a:p>
            <a:pPr marL="0" indent="0">
              <a:lnSpc>
                <a:spcPct val="150000"/>
              </a:lnSpc>
              <a:buNone/>
            </a:pPr>
            <a:r>
              <a:rPr lang="en-US" dirty="0">
                <a:latin typeface="Gill Sans Nova Light" panose="020B0302020104020203" pitchFamily="34" charset="0"/>
                <a:cs typeface="Gill Sans Light" panose="020B0302020104020203" pitchFamily="34" charset="-79"/>
              </a:rPr>
              <a:t>5)Challenges faced during development</a:t>
            </a:r>
          </a:p>
          <a:p>
            <a:pPr marL="0" indent="0">
              <a:lnSpc>
                <a:spcPct val="150000"/>
              </a:lnSpc>
              <a:buNone/>
            </a:pPr>
            <a:r>
              <a:rPr lang="en-US" dirty="0">
                <a:latin typeface="Gill Sans Nova Light" panose="020B0302020104020203" pitchFamily="34" charset="0"/>
                <a:cs typeface="Gill Sans Light" panose="020B0302020104020203" pitchFamily="34" charset="-79"/>
              </a:rPr>
              <a:t>6)Screenshots</a:t>
            </a:r>
          </a:p>
          <a:p>
            <a:pPr marL="0" indent="0">
              <a:lnSpc>
                <a:spcPct val="150000"/>
              </a:lnSpc>
              <a:buNone/>
            </a:pPr>
            <a:r>
              <a:rPr lang="en-US" dirty="0">
                <a:latin typeface="Gill Sans Nova Light" panose="020B0302020104020203" pitchFamily="34" charset="0"/>
                <a:cs typeface="Gill Sans Light" panose="020B0302020104020203" pitchFamily="34" charset="-79"/>
              </a:rPr>
              <a:t>7)Future enhancements</a:t>
            </a:r>
          </a:p>
          <a:p>
            <a:pPr marL="0" indent="0">
              <a:lnSpc>
                <a:spcPct val="150000"/>
              </a:lnSpc>
              <a:buNone/>
            </a:pPr>
            <a:r>
              <a:rPr lang="en-US" dirty="0">
                <a:latin typeface="Gill Sans Nova Light" panose="020B0302020104020203" pitchFamily="34" charset="0"/>
                <a:cs typeface="Gill Sans Light" panose="020B0302020104020203" pitchFamily="34" charset="-79"/>
              </a:rPr>
              <a:t>8)Conclusion</a:t>
            </a:r>
          </a:p>
          <a:p>
            <a:pPr marL="0" indent="0">
              <a:lnSpc>
                <a:spcPct val="150000"/>
              </a:lnSpc>
              <a:buNone/>
            </a:pPr>
            <a:r>
              <a:rPr lang="en-US" dirty="0">
                <a:latin typeface="Gill Sans Nova Light" panose="020B0302020104020203" pitchFamily="34" charset="0"/>
                <a:cs typeface="Gill Sans Light" panose="020B0302020104020203" pitchFamily="34" charset="-79"/>
              </a:rPr>
              <a:t>9)References</a:t>
            </a:r>
          </a:p>
          <a:p>
            <a:pPr marL="0" indent="0">
              <a:lnSpc>
                <a:spcPct val="150000"/>
              </a:lnSpc>
              <a:buNone/>
            </a:pPr>
            <a:endParaRPr lang="en-US" sz="2400" dirty="0">
              <a:solidFill>
                <a:schemeClr val="accent3"/>
              </a:solidFill>
              <a:latin typeface="Gill Sans Nova Light" panose="020B0302020104020203" pitchFamily="34" charset="0"/>
              <a:cs typeface="Gill Sans Light" panose="020B0302020104020203" pitchFamily="34" charset="-79"/>
            </a:endParaRP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lstStyle/>
          <a:p>
            <a:pPr algn="just"/>
            <a:r>
              <a:rPr lang="en-US" dirty="0"/>
              <a:t>This abstract introduces an online study notes portal that offers a wide range of resources for learners. The portal serves as a centralized platform where users can access free notes contributed by educators and students, covering diverse subjects and academic disciplines. Additionally, the portal provides a selection of online courses, both free and paid, designed by experienced instructors. The platform aims to provide a comprehensive learning experience by combining free study materials with the opportunity to enroll in courses to enhance knowledge and acquire new skills..</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841B7-EAC7-D3AF-FC0E-8030500DEB9C}"/>
              </a:ext>
            </a:extLst>
          </p:cNvPr>
          <p:cNvSpPr>
            <a:spLocks noGrp="1"/>
          </p:cNvSpPr>
          <p:nvPr>
            <p:ph type="title"/>
          </p:nvPr>
        </p:nvSpPr>
        <p:spPr>
          <a:xfrm>
            <a:off x="1748028" y="1272988"/>
            <a:ext cx="8695944" cy="896471"/>
          </a:xfrm>
        </p:spPr>
        <p:txBody>
          <a:bodyPr/>
          <a:lstStyle/>
          <a:p>
            <a:r>
              <a:rPr lang="en-US" dirty="0"/>
              <a:t>Project requirements</a:t>
            </a:r>
            <a:endParaRPr lang="en-IN" dirty="0"/>
          </a:p>
        </p:txBody>
      </p:sp>
      <p:sp>
        <p:nvSpPr>
          <p:cNvPr id="7" name="Content Placeholder 6">
            <a:extLst>
              <a:ext uri="{FF2B5EF4-FFF2-40B4-BE49-F238E27FC236}">
                <a16:creationId xmlns:a16="http://schemas.microsoft.com/office/drawing/2014/main" id="{2E8E540A-8084-2926-0D31-CBD93F89B105}"/>
              </a:ext>
            </a:extLst>
          </p:cNvPr>
          <p:cNvSpPr>
            <a:spLocks noGrp="1"/>
          </p:cNvSpPr>
          <p:nvPr>
            <p:ph idx="1"/>
          </p:nvPr>
        </p:nvSpPr>
        <p:spPr>
          <a:xfrm>
            <a:off x="2223516" y="2169459"/>
            <a:ext cx="7744968" cy="3012141"/>
          </a:xfrm>
        </p:spPr>
        <p:txBody>
          <a:bodyPr>
            <a:normAutofit fontScale="85000" lnSpcReduction="20000"/>
          </a:bodyPr>
          <a:lstStyle/>
          <a:p>
            <a:pPr marL="342900" marR="299085" lvl="0" indent="-342900" algn="just">
              <a:lnSpc>
                <a:spcPct val="95000"/>
              </a:lnSpc>
              <a:spcBef>
                <a:spcPts val="750"/>
              </a:spcBef>
              <a:spcAft>
                <a:spcPts val="0"/>
              </a:spcAft>
              <a:buSzPts val="1200"/>
              <a:buFont typeface="Symbol" panose="05050102010706020507" pitchFamily="18" charset="2"/>
              <a:buChar char=""/>
              <a:tabLst>
                <a:tab pos="456565" algn="l"/>
                <a:tab pos="457200" algn="l"/>
              </a:tabLst>
            </a:pP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Add/Edit</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file:-User can add, edit, upload and delete files</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665"/>
              </a:spcBef>
              <a:buSzPts val="1200"/>
              <a:buFont typeface="Symbol" panose="05050102010706020507" pitchFamily="18" charset="2"/>
              <a:buChar char=""/>
              <a:tabLst>
                <a:tab pos="456565" algn="l"/>
                <a:tab pos="457200" algn="l"/>
              </a:tabLst>
            </a:pP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Edit profile:-</a:t>
            </a:r>
            <a:r>
              <a:rPr lang="en-US" sz="2000" spc="-1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User can edit their profile details</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670"/>
              </a:spcBef>
              <a:spcAft>
                <a:spcPts val="0"/>
              </a:spcAft>
              <a:buSzPts val="1200"/>
              <a:buFont typeface="Symbol" panose="05050102010706020507" pitchFamily="18" charset="2"/>
              <a:buChar char=""/>
              <a:tabLst>
                <a:tab pos="456565" algn="l"/>
                <a:tab pos="457200" algn="l"/>
              </a:tabLst>
            </a:pP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Add to favorites:-User</a:t>
            </a:r>
            <a:r>
              <a:rPr lang="en-US" sz="2000" spc="1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can</a:t>
            </a:r>
            <a:r>
              <a:rPr lang="en-US" sz="2000" spc="3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add</a:t>
            </a:r>
            <a:r>
              <a:rPr lang="en-US" sz="2000" spc="-8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spc="5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searched  files to their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favorite list</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665"/>
              </a:spcBef>
              <a:buSzPts val="1200"/>
              <a:buFont typeface="Symbol" panose="05050102010706020507" pitchFamily="18" charset="2"/>
              <a:buChar char=""/>
              <a:tabLst>
                <a:tab pos="456565" algn="l"/>
                <a:tab pos="457200" algn="l"/>
              </a:tabLst>
            </a:pP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Search</a:t>
            </a:r>
            <a:r>
              <a:rPr lang="en-US" sz="2000" spc="-7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:-User</a:t>
            </a: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can</a:t>
            </a:r>
            <a:r>
              <a:rPr lang="en-US" sz="2000" spc="-6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search</a:t>
            </a: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files which are required for them</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675"/>
              </a:spcBef>
              <a:spcAft>
                <a:spcPts val="0"/>
              </a:spcAft>
              <a:buSzPts val="1200"/>
              <a:buFont typeface="Symbol" panose="05050102010706020507" pitchFamily="18" charset="2"/>
              <a:buChar char=""/>
              <a:tabLst>
                <a:tab pos="456565" algn="l"/>
                <a:tab pos="457200" algn="l"/>
              </a:tabLst>
            </a:pP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Notifications:-Notifications for user login , crud operations,</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marR="167005" lvl="0" indent="-342900" algn="just">
              <a:lnSpc>
                <a:spcPct val="98000"/>
              </a:lnSpc>
              <a:spcBef>
                <a:spcPts val="680"/>
              </a:spcBef>
              <a:spcAft>
                <a:spcPts val="0"/>
              </a:spcAft>
              <a:buSzPts val="1200"/>
              <a:buFont typeface="Symbol" panose="05050102010706020507" pitchFamily="18" charset="2"/>
              <a:buChar char=""/>
              <a:tabLst>
                <a:tab pos="456565" algn="l"/>
                <a:tab pos="457200" algn="l"/>
              </a:tabLst>
            </a:pP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Rating:-user can rate the courses  after enrollment</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marR="167005" lvl="0" indent="-342900" algn="just">
              <a:lnSpc>
                <a:spcPct val="98000"/>
              </a:lnSpc>
              <a:spcBef>
                <a:spcPts val="680"/>
              </a:spcBef>
              <a:spcAft>
                <a:spcPts val="0"/>
              </a:spcAft>
              <a:buSzPts val="1200"/>
              <a:buFont typeface="Symbol" panose="05050102010706020507" pitchFamily="18" charset="2"/>
              <a:buChar char=""/>
              <a:tabLst>
                <a:tab pos="456565" algn="l"/>
                <a:tab pos="457200" algn="l"/>
              </a:tabLst>
            </a:pP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Payment:-user can enroll for paid courses  by doing online payment </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marR="299085" lvl="0" indent="-342900" algn="just">
              <a:lnSpc>
                <a:spcPct val="95000"/>
              </a:lnSpc>
              <a:spcBef>
                <a:spcPts val="750"/>
              </a:spcBef>
              <a:spcAft>
                <a:spcPts val="0"/>
              </a:spcAft>
              <a:buSzPts val="1200"/>
              <a:buFont typeface="Symbol" panose="05050102010706020507" pitchFamily="18" charset="2"/>
              <a:buChar char=""/>
              <a:tabLst>
                <a:tab pos="456565" algn="l"/>
                <a:tab pos="457200" algn="l"/>
              </a:tabLst>
            </a:pP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Add/Edit</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latin typeface="Times New Roman" panose="02020603050405020304" pitchFamily="18" charset="0"/>
                <a:ea typeface="Symbol" panose="05050102010706020507" pitchFamily="18" charset="2"/>
                <a:cs typeface="Symbol" panose="05050102010706020507" pitchFamily="18" charset="2"/>
              </a:rPr>
              <a:t>course</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t>
            </a:r>
            <a:r>
              <a:rPr lang="en-US" sz="2000" dirty="0">
                <a:solidFill>
                  <a:schemeClr val="tx1"/>
                </a:solidFill>
                <a:latin typeface="Times New Roman" panose="02020603050405020304" pitchFamily="18" charset="0"/>
                <a:ea typeface="Symbol" panose="05050102010706020507" pitchFamily="18" charset="2"/>
                <a:cs typeface="Symbol" panose="05050102010706020507" pitchFamily="18" charset="2"/>
              </a:rPr>
              <a:t>Admin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can add, edit, upload and delete </a:t>
            </a:r>
            <a:r>
              <a:rPr lang="en-US" sz="2000" dirty="0">
                <a:solidFill>
                  <a:schemeClr val="tx1"/>
                </a:solidFill>
                <a:latin typeface="Times New Roman" panose="02020603050405020304" pitchFamily="18" charset="0"/>
                <a:ea typeface="Symbol" panose="05050102010706020507" pitchFamily="18" charset="2"/>
                <a:cs typeface="Symbol" panose="05050102010706020507" pitchFamily="18" charset="2"/>
              </a:rPr>
              <a:t>courses</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665"/>
              </a:spcBef>
              <a:buSzPts val="1200"/>
              <a:buFont typeface="Symbol" panose="05050102010706020507" pitchFamily="18" charset="2"/>
              <a:buChar char=""/>
              <a:tabLst>
                <a:tab pos="456565" algn="l"/>
                <a:tab pos="457200" algn="l"/>
              </a:tabLst>
            </a:pPr>
            <a:r>
              <a:rPr lang="en-US" sz="2000" dirty="0">
                <a:solidFill>
                  <a:schemeClr val="tx1"/>
                </a:solidFill>
                <a:latin typeface="Times New Roman" panose="02020603050405020304" pitchFamily="18" charset="0"/>
                <a:ea typeface="Symbol" panose="05050102010706020507" pitchFamily="18" charset="2"/>
                <a:cs typeface="Symbol" panose="05050102010706020507" pitchFamily="18" charset="2"/>
              </a:rPr>
              <a:t>Add/edit tags</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t>
            </a:r>
            <a:r>
              <a:rPr lang="en-US" sz="2000" spc="-1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Admin can add, edit the </a:t>
            </a:r>
            <a:r>
              <a:rPr lang="en-US" sz="2000" spc="-10" dirty="0">
                <a:solidFill>
                  <a:schemeClr val="tx1"/>
                </a:solidFill>
                <a:latin typeface="Times New Roman" panose="02020603050405020304" pitchFamily="18" charset="0"/>
                <a:ea typeface="Symbol" panose="05050102010706020507" pitchFamily="18" charset="2"/>
                <a:cs typeface="Symbol" panose="05050102010706020507" pitchFamily="18" charset="2"/>
              </a:rPr>
              <a:t>tags for courses</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670"/>
              </a:spcBef>
              <a:spcAft>
                <a:spcPts val="0"/>
              </a:spcAft>
              <a:buSzPts val="1200"/>
              <a:buFont typeface="Symbol" panose="05050102010706020507" pitchFamily="18" charset="2"/>
              <a:buChar char=""/>
              <a:tabLst>
                <a:tab pos="456565" algn="l"/>
                <a:tab pos="457200" algn="l"/>
              </a:tabLst>
            </a:pP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Add/edit prerequisites:-</a:t>
            </a:r>
            <a:r>
              <a:rPr lang="en-US" sz="2000" spc="-1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Admin can add, edit the </a:t>
            </a:r>
            <a:r>
              <a:rPr lang="en-US" sz="2000" spc="-10" dirty="0">
                <a:solidFill>
                  <a:schemeClr val="tx1"/>
                </a:solidFill>
                <a:latin typeface="Times New Roman" panose="02020603050405020304" pitchFamily="18" charset="0"/>
                <a:ea typeface="Symbol" panose="05050102010706020507" pitchFamily="18" charset="2"/>
                <a:cs typeface="Symbol" panose="05050102010706020507" pitchFamily="18" charset="2"/>
              </a:rPr>
              <a:t>tags for courses</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0" indent="0" algn="just">
              <a:buNone/>
            </a:pPr>
            <a:endParaRPr lang="en-IN" sz="2000" dirty="0"/>
          </a:p>
          <a:p>
            <a:pPr algn="just"/>
            <a:endParaRPr lang="en-IN" sz="2000" dirty="0"/>
          </a:p>
        </p:txBody>
      </p:sp>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941015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Features and Highlights</a:t>
            </a:r>
          </a:p>
        </p:txBody>
      </p:sp>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7" name="Content Placeholder 6">
            <a:extLst>
              <a:ext uri="{FF2B5EF4-FFF2-40B4-BE49-F238E27FC236}">
                <a16:creationId xmlns:a16="http://schemas.microsoft.com/office/drawing/2014/main" id="{78438EBB-0907-62C1-C0D5-3CFCB63B2F12}"/>
              </a:ext>
            </a:extLst>
          </p:cNvPr>
          <p:cNvSpPr>
            <a:spLocks noGrp="1"/>
          </p:cNvSpPr>
          <p:nvPr>
            <p:ph idx="1"/>
          </p:nvPr>
        </p:nvSpPr>
        <p:spPr/>
        <p:txBody>
          <a:bodyPr/>
          <a:lstStyle/>
          <a:p>
            <a:pPr marL="342900" lvl="0" indent="-342900" algn="just">
              <a:spcBef>
                <a:spcPts val="670"/>
              </a:spcBef>
              <a:spcAft>
                <a:spcPts val="0"/>
              </a:spcAft>
              <a:buSzPts val="1200"/>
              <a:buFont typeface="Symbol" panose="05050102010706020507" pitchFamily="18" charset="2"/>
              <a:buChar char=""/>
              <a:tabLst>
                <a:tab pos="456565" algn="l"/>
                <a:tab pos="457200" algn="l"/>
              </a:tabLst>
            </a:pP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Add to favorites:-User</a:t>
            </a:r>
            <a:r>
              <a:rPr lang="en-US" sz="1800" spc="1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can</a:t>
            </a:r>
            <a:r>
              <a:rPr lang="en-US" sz="1800" spc="3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add</a:t>
            </a:r>
            <a:r>
              <a:rPr lang="en-US" sz="1800" spc="-8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spc="5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searched  files to their </a:t>
            </a: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favorite list</a:t>
            </a:r>
            <a:endParaRPr lang="en-IN"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665"/>
              </a:spcBef>
              <a:buSzPts val="1200"/>
              <a:buFont typeface="Symbol" panose="05050102010706020507" pitchFamily="18" charset="2"/>
              <a:buChar char=""/>
              <a:tabLst>
                <a:tab pos="456565" algn="l"/>
                <a:tab pos="457200" algn="l"/>
              </a:tabLst>
            </a:pP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Search</a:t>
            </a:r>
            <a:r>
              <a:rPr lang="en-US" sz="1800" spc="-7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:-User</a:t>
            </a: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can</a:t>
            </a:r>
            <a:r>
              <a:rPr lang="en-US" sz="1800" spc="-6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search</a:t>
            </a: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files which are required for them</a:t>
            </a:r>
            <a:endParaRPr lang="en-IN"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675"/>
              </a:spcBef>
              <a:spcAft>
                <a:spcPts val="0"/>
              </a:spcAft>
              <a:buSzPts val="1200"/>
              <a:buFont typeface="Symbol" panose="05050102010706020507" pitchFamily="18" charset="2"/>
              <a:buChar char=""/>
              <a:tabLst>
                <a:tab pos="456565" algn="l"/>
                <a:tab pos="457200" algn="l"/>
              </a:tabLst>
            </a:pP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Notifications:-Notifications </a:t>
            </a:r>
            <a:r>
              <a:rPr lang="en-US" sz="1800" spc="-5" dirty="0">
                <a:solidFill>
                  <a:schemeClr val="tx1"/>
                </a:solidFill>
                <a:latin typeface="Times New Roman" panose="02020603050405020304" pitchFamily="18" charset="0"/>
                <a:ea typeface="Symbol" panose="05050102010706020507" pitchFamily="18" charset="2"/>
                <a:cs typeface="Symbol" panose="05050102010706020507" pitchFamily="18" charset="2"/>
              </a:rPr>
              <a:t>of other users posting documents</a:t>
            </a:r>
            <a:endParaRPr lang="en-IN"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marR="167005" lvl="0" indent="-342900" algn="just">
              <a:lnSpc>
                <a:spcPct val="98000"/>
              </a:lnSpc>
              <a:spcBef>
                <a:spcPts val="680"/>
              </a:spcBef>
              <a:spcAft>
                <a:spcPts val="0"/>
              </a:spcAft>
              <a:buSzPts val="1200"/>
              <a:buFont typeface="Symbol" panose="05050102010706020507" pitchFamily="18" charset="2"/>
              <a:buChar char=""/>
              <a:tabLst>
                <a:tab pos="456565" algn="l"/>
                <a:tab pos="457200" algn="l"/>
              </a:tabLst>
            </a:pP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Rating:-user can rate the courses after they have completed the course based on its proficiency </a:t>
            </a:r>
            <a:endParaRPr lang="en-IN"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marR="167005" lvl="0" indent="-342900" algn="just">
              <a:lnSpc>
                <a:spcPct val="98000"/>
              </a:lnSpc>
              <a:spcBef>
                <a:spcPts val="680"/>
              </a:spcBef>
              <a:spcAft>
                <a:spcPts val="0"/>
              </a:spcAft>
              <a:buSzPts val="1200"/>
              <a:buFont typeface="Symbol" panose="05050102010706020507" pitchFamily="18" charset="2"/>
              <a:buChar char=""/>
              <a:tabLst>
                <a:tab pos="456565" algn="l"/>
                <a:tab pos="457200" algn="l"/>
              </a:tabLst>
            </a:pP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Payment:-user can enroll for paid courses  by doing online payment</a:t>
            </a:r>
          </a:p>
          <a:p>
            <a:pPr marL="342900" marR="167005" lvl="0" indent="-342900" algn="just">
              <a:lnSpc>
                <a:spcPct val="98000"/>
              </a:lnSpc>
              <a:spcBef>
                <a:spcPts val="680"/>
              </a:spcBef>
              <a:spcAft>
                <a:spcPts val="0"/>
              </a:spcAft>
              <a:buSzPts val="1200"/>
              <a:buFont typeface="Symbol" panose="05050102010706020507" pitchFamily="18" charset="2"/>
              <a:buChar char=""/>
              <a:tabLst>
                <a:tab pos="456565" algn="l"/>
                <a:tab pos="457200" algn="l"/>
              </a:tabLst>
            </a:pP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Certificate generator:-After course completion user can  get the certificate </a:t>
            </a:r>
            <a:endParaRPr lang="en-IN"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p:txBody>
      </p:sp>
    </p:spTree>
    <p:extLst>
      <p:ext uri="{BB962C8B-B14F-4D97-AF65-F5344CB8AC3E}">
        <p14:creationId xmlns:p14="http://schemas.microsoft.com/office/powerpoint/2010/main" val="871201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p:txBody>
          <a:bodyPr/>
          <a:lstStyle/>
          <a:p>
            <a:r>
              <a:rPr lang="en-US" dirty="0"/>
              <a:t>TECHNICAL ASPECTS</a:t>
            </a:r>
          </a:p>
        </p:txBody>
      </p:sp>
      <p:sp>
        <p:nvSpPr>
          <p:cNvPr id="10" name="Text Placeholder 9">
            <a:extLst>
              <a:ext uri="{FF2B5EF4-FFF2-40B4-BE49-F238E27FC236}">
                <a16:creationId xmlns:a16="http://schemas.microsoft.com/office/drawing/2014/main" id="{FA47ED29-D9DA-9DC6-8B43-80EC2A2E5B50}"/>
              </a:ext>
            </a:extLst>
          </p:cNvPr>
          <p:cNvSpPr>
            <a:spLocks noGrp="1"/>
          </p:cNvSpPr>
          <p:nvPr>
            <p:ph type="body" sz="quarter" idx="10"/>
          </p:nvPr>
        </p:nvSpPr>
        <p:spPr/>
        <p:txBody>
          <a:bodyPr/>
          <a:lstStyle/>
          <a:p>
            <a:r>
              <a:rPr lang="en-US" dirty="0"/>
              <a:t>“</a:t>
            </a:r>
          </a:p>
        </p:txBody>
      </p:sp>
      <p:sp>
        <p:nvSpPr>
          <p:cNvPr id="11" name="Text Placeholder 10">
            <a:extLst>
              <a:ext uri="{FF2B5EF4-FFF2-40B4-BE49-F238E27FC236}">
                <a16:creationId xmlns:a16="http://schemas.microsoft.com/office/drawing/2014/main" id="{CB634FAD-36DD-9FB0-7030-266A29178C42}"/>
              </a:ext>
            </a:extLst>
          </p:cNvPr>
          <p:cNvSpPr>
            <a:spLocks noGrp="1"/>
          </p:cNvSpPr>
          <p:nvPr>
            <p:ph type="body" sz="quarter" idx="11"/>
          </p:nvPr>
        </p:nvSpPr>
        <p:spPr/>
        <p:txBody>
          <a:bodyPr/>
          <a:lstStyle/>
          <a:p>
            <a:r>
              <a:rPr lang="en-US" dirty="0"/>
              <a:t>”</a:t>
            </a:r>
          </a:p>
        </p:txBody>
      </p:sp>
    </p:spTree>
    <p:extLst>
      <p:ext uri="{BB962C8B-B14F-4D97-AF65-F5344CB8AC3E}">
        <p14:creationId xmlns:p14="http://schemas.microsoft.com/office/powerpoint/2010/main" val="1563980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9445171" y="2093344"/>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2442934"/>
            <a:ext cx="1909983" cy="360000"/>
          </a:xfrm>
        </p:spPr>
        <p:txBody>
          <a:bodyPr>
            <a:normAutofit fontScale="92500" lnSpcReduction="20000"/>
          </a:bodyPr>
          <a:lstStyle/>
          <a:p>
            <a:pPr algn="ctr"/>
            <a:r>
              <a:rPr lang="en-US" dirty="0"/>
              <a:t>Python</a:t>
            </a:r>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a:cxnSpLocks/>
          </p:cNvCxnSpPr>
          <p:nvPr/>
        </p:nvCxnSpPr>
        <p:spPr>
          <a:xfrm flipH="1">
            <a:off x="2709333" y="2363035"/>
            <a:ext cx="67733" cy="380916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3314091"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3314091" y="2470291"/>
            <a:ext cx="1984174" cy="358775"/>
          </a:xfrm>
        </p:spPr>
        <p:txBody>
          <a:bodyPr>
            <a:normAutofit fontScale="92500" lnSpcReduction="20000"/>
          </a:bodyPr>
          <a:lstStyle/>
          <a:p>
            <a:pPr algn="ctr"/>
            <a:r>
              <a:rPr lang="en-US" dirty="0"/>
              <a:t>SQLite</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432006" y="2913041"/>
            <a:ext cx="2040606" cy="3386567"/>
          </a:xfrm>
        </p:spPr>
        <p:txBody>
          <a:bodyPr>
            <a:normAutofit lnSpcReduction="10000"/>
          </a:bodyPr>
          <a:lstStyle/>
          <a:p>
            <a:pPr>
              <a:lnSpc>
                <a:spcPct val="150000"/>
              </a:lnSpc>
            </a:pPr>
            <a:r>
              <a:rPr lang="en-US" sz="1600" dirty="0"/>
              <a:t>general-purpose </a:t>
            </a:r>
          </a:p>
          <a:p>
            <a:pPr>
              <a:lnSpc>
                <a:spcPct val="150000"/>
              </a:lnSpc>
            </a:pPr>
            <a:r>
              <a:rPr lang="en-US" sz="1600" dirty="0"/>
              <a:t>interpreted</a:t>
            </a:r>
          </a:p>
          <a:p>
            <a:pPr>
              <a:lnSpc>
                <a:spcPct val="150000"/>
              </a:lnSpc>
            </a:pPr>
            <a:r>
              <a:rPr lang="en-US" sz="1600" dirty="0"/>
              <a:t>interactive</a:t>
            </a:r>
          </a:p>
          <a:p>
            <a:pPr>
              <a:lnSpc>
                <a:spcPct val="150000"/>
              </a:lnSpc>
            </a:pPr>
            <a:r>
              <a:rPr lang="en-US" sz="1600" dirty="0"/>
              <a:t>object- oriented scripting language</a:t>
            </a:r>
          </a:p>
          <a:p>
            <a:pPr>
              <a:lnSpc>
                <a:spcPct val="150000"/>
              </a:lnSpc>
            </a:pPr>
            <a:r>
              <a:rPr lang="en-US" sz="1600" dirty="0"/>
              <a:t>high-level programming language</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7</a:t>
            </a:fld>
            <a:endParaRPr lang="en-US" dirty="0"/>
          </a:p>
        </p:txBody>
      </p:sp>
      <p:sp>
        <p:nvSpPr>
          <p:cNvPr id="14" name="Text Placeholder 5">
            <a:extLst>
              <a:ext uri="{FF2B5EF4-FFF2-40B4-BE49-F238E27FC236}">
                <a16:creationId xmlns:a16="http://schemas.microsoft.com/office/drawing/2014/main" id="{C70D5D24-AF19-F9A7-EE15-421D01F8A884}"/>
              </a:ext>
            </a:extLst>
          </p:cNvPr>
          <p:cNvSpPr txBox="1">
            <a:spLocks/>
          </p:cNvSpPr>
          <p:nvPr/>
        </p:nvSpPr>
        <p:spPr>
          <a:xfrm>
            <a:off x="6358980" y="2470291"/>
            <a:ext cx="1984174" cy="358775"/>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Jazzmin</a:t>
            </a:r>
          </a:p>
        </p:txBody>
      </p:sp>
      <p:sp>
        <p:nvSpPr>
          <p:cNvPr id="17" name="Text Placeholder 5">
            <a:extLst>
              <a:ext uri="{FF2B5EF4-FFF2-40B4-BE49-F238E27FC236}">
                <a16:creationId xmlns:a16="http://schemas.microsoft.com/office/drawing/2014/main" id="{6DE82255-B729-E370-2661-5C897FC5F607}"/>
              </a:ext>
            </a:extLst>
          </p:cNvPr>
          <p:cNvSpPr txBox="1">
            <a:spLocks/>
          </p:cNvSpPr>
          <p:nvPr/>
        </p:nvSpPr>
        <p:spPr>
          <a:xfrm>
            <a:off x="9445172" y="2470291"/>
            <a:ext cx="1984174" cy="358775"/>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VS Code</a:t>
            </a:r>
          </a:p>
        </p:txBody>
      </p:sp>
      <p:sp>
        <p:nvSpPr>
          <p:cNvPr id="19" name="TextBox 18">
            <a:extLst>
              <a:ext uri="{FF2B5EF4-FFF2-40B4-BE49-F238E27FC236}">
                <a16:creationId xmlns:a16="http://schemas.microsoft.com/office/drawing/2014/main" id="{90F1DC54-D812-CF02-4035-574132F4C817}"/>
              </a:ext>
            </a:extLst>
          </p:cNvPr>
          <p:cNvSpPr txBox="1"/>
          <p:nvPr/>
        </p:nvSpPr>
        <p:spPr>
          <a:xfrm>
            <a:off x="3307870" y="2948100"/>
            <a:ext cx="2525150" cy="116211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600" dirty="0"/>
              <a:t>SQL database engine</a:t>
            </a:r>
          </a:p>
          <a:p>
            <a:pPr marL="285750" indent="-285750">
              <a:lnSpc>
                <a:spcPct val="150000"/>
              </a:lnSpc>
              <a:buFont typeface="Arial" panose="020B0604020202020204" pitchFamily="34" charset="0"/>
              <a:buChar char="•"/>
            </a:pPr>
            <a:r>
              <a:rPr lang="en-IN" sz="1600" dirty="0"/>
              <a:t>high-reliability</a:t>
            </a:r>
          </a:p>
          <a:p>
            <a:pPr marL="285750" indent="-285750">
              <a:lnSpc>
                <a:spcPct val="150000"/>
              </a:lnSpc>
              <a:buFont typeface="Arial" panose="020B0604020202020204" pitchFamily="34" charset="0"/>
              <a:buChar char="•"/>
            </a:pPr>
            <a:r>
              <a:rPr lang="en-IN" sz="1600" dirty="0"/>
              <a:t>free to use</a:t>
            </a:r>
          </a:p>
        </p:txBody>
      </p:sp>
      <p:sp>
        <p:nvSpPr>
          <p:cNvPr id="20" name="TextBox 19">
            <a:extLst>
              <a:ext uri="{FF2B5EF4-FFF2-40B4-BE49-F238E27FC236}">
                <a16:creationId xmlns:a16="http://schemas.microsoft.com/office/drawing/2014/main" id="{67201BB6-10E2-4954-60C4-59CF54A9F130}"/>
              </a:ext>
            </a:extLst>
          </p:cNvPr>
          <p:cNvSpPr txBox="1"/>
          <p:nvPr/>
        </p:nvSpPr>
        <p:spPr>
          <a:xfrm>
            <a:off x="6329465" y="2869559"/>
            <a:ext cx="2525150" cy="116211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600" dirty="0"/>
              <a:t>Jazz up Admin Site</a:t>
            </a:r>
          </a:p>
          <a:p>
            <a:pPr marL="285750" indent="-285750">
              <a:lnSpc>
                <a:spcPct val="150000"/>
              </a:lnSpc>
              <a:buFont typeface="Arial" panose="020B0604020202020204" pitchFamily="34" charset="0"/>
              <a:buChar char="•"/>
            </a:pPr>
            <a:r>
              <a:rPr lang="en-IN" sz="1600" dirty="0"/>
              <a:t>Responsive</a:t>
            </a:r>
          </a:p>
          <a:p>
            <a:pPr marL="285750" indent="-285750">
              <a:lnSpc>
                <a:spcPct val="150000"/>
              </a:lnSpc>
              <a:buFont typeface="Arial" panose="020B0604020202020204" pitchFamily="34" charset="0"/>
              <a:buChar char="•"/>
            </a:pPr>
            <a:r>
              <a:rPr lang="en-IN" sz="1600" b="0" i="0" dirty="0">
                <a:effectLst/>
              </a:rPr>
              <a:t>Customisable UI</a:t>
            </a:r>
            <a:endParaRPr lang="en-IN" sz="1600" dirty="0"/>
          </a:p>
        </p:txBody>
      </p:sp>
      <p:sp>
        <p:nvSpPr>
          <p:cNvPr id="21" name="TextBox 20">
            <a:extLst>
              <a:ext uri="{FF2B5EF4-FFF2-40B4-BE49-F238E27FC236}">
                <a16:creationId xmlns:a16="http://schemas.microsoft.com/office/drawing/2014/main" id="{BD66A829-0803-F8BB-4330-F32EFD461540}"/>
              </a:ext>
            </a:extLst>
          </p:cNvPr>
          <p:cNvSpPr txBox="1"/>
          <p:nvPr/>
        </p:nvSpPr>
        <p:spPr>
          <a:xfrm>
            <a:off x="9445171" y="2829066"/>
            <a:ext cx="2525150" cy="190263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600" b="0" i="0" dirty="0">
                <a:effectLst/>
                <a:latin typeface="Söhne"/>
              </a:rPr>
              <a:t>versatile source code editor </a:t>
            </a:r>
          </a:p>
          <a:p>
            <a:pPr marL="285750" indent="-285750">
              <a:lnSpc>
                <a:spcPct val="150000"/>
              </a:lnSpc>
              <a:buFont typeface="Arial" panose="020B0604020202020204" pitchFamily="34" charset="0"/>
              <a:buChar char="•"/>
            </a:pPr>
            <a:r>
              <a:rPr lang="en-US" sz="1600" b="0" i="0" dirty="0">
                <a:effectLst/>
                <a:latin typeface="Söhne"/>
              </a:rPr>
              <a:t>cross-platform, available for Windows, macOS, and Linux</a:t>
            </a:r>
            <a:endParaRPr lang="en-IN" sz="1600" dirty="0"/>
          </a:p>
        </p:txBody>
      </p:sp>
      <p:sp>
        <p:nvSpPr>
          <p:cNvPr id="24" name="Rectangle 23">
            <a:extLst>
              <a:ext uri="{FF2B5EF4-FFF2-40B4-BE49-F238E27FC236}">
                <a16:creationId xmlns:a16="http://schemas.microsoft.com/office/drawing/2014/main" id="{6D00FAEE-2611-A809-69B4-B593BBE74192}"/>
              </a:ext>
            </a:extLst>
          </p:cNvPr>
          <p:cNvSpPr/>
          <p:nvPr/>
        </p:nvSpPr>
        <p:spPr>
          <a:xfrm>
            <a:off x="9770533" y="6371351"/>
            <a:ext cx="1989467" cy="43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Connector 25">
            <a:extLst>
              <a:ext uri="{FF2B5EF4-FFF2-40B4-BE49-F238E27FC236}">
                <a16:creationId xmlns:a16="http://schemas.microsoft.com/office/drawing/2014/main" id="{E775E25C-EEC4-F9BA-8EC8-15DBB7D4D707}"/>
              </a:ext>
              <a:ext uri="{C183D7F6-B498-43B3-948B-1728B52AA6E4}">
                <adec:decorative xmlns:adec="http://schemas.microsoft.com/office/drawing/2017/decorative" val="1"/>
              </a:ext>
            </a:extLst>
          </p:cNvPr>
          <p:cNvCxnSpPr>
            <a:cxnSpLocks/>
          </p:cNvCxnSpPr>
          <p:nvPr/>
        </p:nvCxnSpPr>
        <p:spPr>
          <a:xfrm flipH="1">
            <a:off x="5731421" y="2363034"/>
            <a:ext cx="67733" cy="380916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AB3B70D-56F9-2884-071F-6AC698AC7E74}"/>
              </a:ext>
              <a:ext uri="{C183D7F6-B498-43B3-948B-1728B52AA6E4}">
                <adec:decorative xmlns:adec="http://schemas.microsoft.com/office/drawing/2017/decorative" val="1"/>
              </a:ext>
            </a:extLst>
          </p:cNvPr>
          <p:cNvCxnSpPr>
            <a:cxnSpLocks/>
          </p:cNvCxnSpPr>
          <p:nvPr/>
        </p:nvCxnSpPr>
        <p:spPr>
          <a:xfrm flipH="1">
            <a:off x="8925585" y="2363033"/>
            <a:ext cx="67733" cy="380916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1065921-8819-3829-D1E2-AAFE71219950}"/>
              </a:ext>
            </a:extLst>
          </p:cNvPr>
          <p:cNvPicPr>
            <a:picLocks noChangeAspect="1"/>
          </p:cNvPicPr>
          <p:nvPr/>
        </p:nvPicPr>
        <p:blipFill>
          <a:blip r:embed="rId2"/>
          <a:stretch>
            <a:fillRect/>
          </a:stretch>
        </p:blipFill>
        <p:spPr>
          <a:xfrm>
            <a:off x="1020293" y="1366922"/>
            <a:ext cx="733395" cy="733395"/>
          </a:xfrm>
          <a:prstGeom prst="rect">
            <a:avLst/>
          </a:prstGeom>
        </p:spPr>
      </p:pic>
      <p:pic>
        <p:nvPicPr>
          <p:cNvPr id="10" name="Picture 9">
            <a:extLst>
              <a:ext uri="{FF2B5EF4-FFF2-40B4-BE49-F238E27FC236}">
                <a16:creationId xmlns:a16="http://schemas.microsoft.com/office/drawing/2014/main" id="{98128B85-3419-4B5D-98A8-93302CBAD41E}"/>
              </a:ext>
            </a:extLst>
          </p:cNvPr>
          <p:cNvPicPr>
            <a:picLocks noChangeAspect="1"/>
          </p:cNvPicPr>
          <p:nvPr/>
        </p:nvPicPr>
        <p:blipFill>
          <a:blip r:embed="rId3"/>
          <a:stretch>
            <a:fillRect/>
          </a:stretch>
        </p:blipFill>
        <p:spPr>
          <a:xfrm>
            <a:off x="3794893" y="1560038"/>
            <a:ext cx="1026976" cy="439823"/>
          </a:xfrm>
          <a:prstGeom prst="rect">
            <a:avLst/>
          </a:prstGeom>
        </p:spPr>
      </p:pic>
      <p:pic>
        <p:nvPicPr>
          <p:cNvPr id="16" name="Picture 15">
            <a:extLst>
              <a:ext uri="{FF2B5EF4-FFF2-40B4-BE49-F238E27FC236}">
                <a16:creationId xmlns:a16="http://schemas.microsoft.com/office/drawing/2014/main" id="{5BE7836C-E67A-947B-A919-5617E5A61959}"/>
              </a:ext>
            </a:extLst>
          </p:cNvPr>
          <p:cNvPicPr>
            <a:picLocks noChangeAspect="1"/>
          </p:cNvPicPr>
          <p:nvPr/>
        </p:nvPicPr>
        <p:blipFill>
          <a:blip r:embed="rId4"/>
          <a:srcRect/>
          <a:stretch/>
        </p:blipFill>
        <p:spPr>
          <a:xfrm>
            <a:off x="10196899" y="1421716"/>
            <a:ext cx="568367" cy="568367"/>
          </a:xfrm>
          <a:prstGeom prst="rect">
            <a:avLst/>
          </a:prstGeom>
        </p:spPr>
      </p:pic>
      <p:pic>
        <p:nvPicPr>
          <p:cNvPr id="22" name="Picture 21">
            <a:extLst>
              <a:ext uri="{FF2B5EF4-FFF2-40B4-BE49-F238E27FC236}">
                <a16:creationId xmlns:a16="http://schemas.microsoft.com/office/drawing/2014/main" id="{3771EE07-5A2C-DB18-9355-26906BDBCDCD}"/>
              </a:ext>
            </a:extLst>
          </p:cNvPr>
          <p:cNvPicPr>
            <a:picLocks noChangeAspect="1"/>
          </p:cNvPicPr>
          <p:nvPr/>
        </p:nvPicPr>
        <p:blipFill rotWithShape="1">
          <a:blip r:embed="rId5"/>
          <a:srcRect l="66973" t="20983" r="7450" b="29680"/>
          <a:stretch/>
        </p:blipFill>
        <p:spPr>
          <a:xfrm>
            <a:off x="7080266" y="1510681"/>
            <a:ext cx="429117" cy="538535"/>
          </a:xfrm>
          <a:prstGeom prst="rect">
            <a:avLst/>
          </a:prstGeom>
        </p:spPr>
      </p:pic>
    </p:spTree>
    <p:extLst>
      <p:ext uri="{BB962C8B-B14F-4D97-AF65-F5344CB8AC3E}">
        <p14:creationId xmlns:p14="http://schemas.microsoft.com/office/powerpoint/2010/main" val="318883787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a:xfrm>
            <a:off x="432000" y="325176"/>
            <a:ext cx="11328000" cy="432000"/>
          </a:xfrm>
        </p:spPr>
        <p:txBody>
          <a:bodyPr>
            <a:normAutofit fontScale="90000"/>
          </a:bodyP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 Diagram</a:t>
            </a:r>
          </a:p>
        </p:txBody>
      </p:sp>
      <p:pic>
        <p:nvPicPr>
          <p:cNvPr id="11" name="Picture 10">
            <a:extLst>
              <a:ext uri="{FF2B5EF4-FFF2-40B4-BE49-F238E27FC236}">
                <a16:creationId xmlns:a16="http://schemas.microsoft.com/office/drawing/2014/main" id="{4CE9AD9C-5ACE-8EAC-FA92-DDBEEC92FC10}"/>
              </a:ext>
            </a:extLst>
          </p:cNvPr>
          <p:cNvPicPr>
            <a:picLocks noChangeAspect="1"/>
          </p:cNvPicPr>
          <p:nvPr/>
        </p:nvPicPr>
        <p:blipFill>
          <a:blip r:embed="rId2"/>
          <a:srcRect/>
          <a:stretch/>
        </p:blipFill>
        <p:spPr>
          <a:xfrm>
            <a:off x="2393576" y="764833"/>
            <a:ext cx="7261411" cy="5598861"/>
          </a:xfrm>
          <a:prstGeom prst="rect">
            <a:avLst/>
          </a:prstGeom>
          <a:noFill/>
        </p:spPr>
      </p:pic>
      <p:sp>
        <p:nvSpPr>
          <p:cNvPr id="14" name="Rectangle 13">
            <a:extLst>
              <a:ext uri="{FF2B5EF4-FFF2-40B4-BE49-F238E27FC236}">
                <a16:creationId xmlns:a16="http://schemas.microsoft.com/office/drawing/2014/main" id="{4C994B83-C395-8142-4935-4C86B3B46144}"/>
              </a:ext>
            </a:extLst>
          </p:cNvPr>
          <p:cNvSpPr/>
          <p:nvPr/>
        </p:nvSpPr>
        <p:spPr>
          <a:xfrm>
            <a:off x="9770533" y="6371351"/>
            <a:ext cx="1989467" cy="43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lide Number Placeholder 5">
            <a:extLst>
              <a:ext uri="{FF2B5EF4-FFF2-40B4-BE49-F238E27FC236}">
                <a16:creationId xmlns:a16="http://schemas.microsoft.com/office/drawing/2014/main" id="{43FAE838-F82B-40D1-44AC-3CAA86343CF4}"/>
              </a:ext>
            </a:extLst>
          </p:cNvPr>
          <p:cNvSpPr>
            <a:spLocks noGrp="1"/>
          </p:cNvSpPr>
          <p:nvPr>
            <p:ph type="sldNum" sz="quarter" idx="33"/>
          </p:nvPr>
        </p:nvSpPr>
        <p:spPr>
          <a:xfrm>
            <a:off x="11760000" y="6363694"/>
            <a:ext cx="432000" cy="432000"/>
          </a:xfrm>
          <a:solidFill>
            <a:schemeClr val="tx1">
              <a:lumMod val="95000"/>
              <a:lumOff val="5000"/>
            </a:schemeClr>
          </a:solidFill>
        </p:spPr>
        <p:txBody>
          <a:bodyPr/>
          <a:lstStyle/>
          <a:p>
            <a:fld id="{19B51A1E-902D-48AF-9020-955120F399B6}" type="slidenum">
              <a:rPr lang="en-US" smtClean="0"/>
              <a:pPr/>
              <a:t>8</a:t>
            </a:fld>
            <a:endParaRPr lang="en-US" dirty="0"/>
          </a:p>
        </p:txBody>
      </p:sp>
    </p:spTree>
    <p:extLst>
      <p:ext uri="{BB962C8B-B14F-4D97-AF65-F5344CB8AC3E}">
        <p14:creationId xmlns:p14="http://schemas.microsoft.com/office/powerpoint/2010/main" val="258007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p:txBody>
          <a:bodyPr>
            <a:normAutofit/>
          </a:bodyPr>
          <a:lstStyle/>
          <a:p>
            <a:r>
              <a:rPr lang="en-US" dirty="0">
                <a:latin typeface="Baskerville Old Face" panose="02020602080505020303" pitchFamily="18" charset="77"/>
              </a:rPr>
              <a:t>Challenges faced during the development</a:t>
            </a:r>
            <a:r>
              <a:rPr lang="en-US" dirty="0">
                <a:solidFill>
                  <a:schemeClr val="accent3"/>
                </a:solidFill>
              </a:rPr>
              <a:t> </a:t>
            </a:r>
            <a:endParaRPr lang="en-US" dirty="0"/>
          </a:p>
        </p:txBody>
      </p:sp>
      <p:sp>
        <p:nvSpPr>
          <p:cNvPr id="6" name="Text Placeholder 5">
            <a:extLst>
              <a:ext uri="{FF2B5EF4-FFF2-40B4-BE49-F238E27FC236}">
                <a16:creationId xmlns:a16="http://schemas.microsoft.com/office/drawing/2014/main" id="{4745F791-6509-4077-2322-878B001A0DA1}"/>
              </a:ext>
            </a:extLst>
          </p:cNvPr>
          <p:cNvSpPr>
            <a:spLocks noGrp="1"/>
          </p:cNvSpPr>
          <p:nvPr>
            <p:ph type="body" idx="1"/>
          </p:nvPr>
        </p:nvSpPr>
        <p:spPr/>
        <p:txBody>
          <a:bodyPr>
            <a:normAutofit fontScale="85000" lnSpcReduction="10000"/>
          </a:bodyPr>
          <a:lstStyle/>
          <a:p>
            <a:r>
              <a:rPr lang="en-IN" dirty="0"/>
              <a:t>USER AUTHENTICATION</a:t>
            </a:r>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sz="half" idx="2"/>
          </p:nvPr>
        </p:nvSpPr>
        <p:spPr/>
        <p:txBody>
          <a:bodyPr>
            <a:normAutofit/>
          </a:bodyPr>
          <a:lstStyle/>
          <a:p>
            <a:pPr marL="0" indent="0">
              <a:lnSpc>
                <a:spcPct val="100000"/>
              </a:lnSpc>
              <a:buNone/>
            </a:pPr>
            <a:r>
              <a:rPr lang="en-US" sz="1800" dirty="0">
                <a:solidFill>
                  <a:schemeClr val="accent3"/>
                </a:solidFill>
                <a:latin typeface="Times New Roman" panose="02020603050405020304" pitchFamily="18" charset="0"/>
                <a:cs typeface="Times New Roman" panose="02020603050405020304" pitchFamily="18" charset="0"/>
              </a:rPr>
              <a:t>User authentication in an online study notes portal involves implementing secure login mechanisms (such as username/password or two-factor authentication) to verify the identity of users, allowing only authorized individuals to access and interact with their study notes, ensuring data confidentiality and protection.</a:t>
            </a:r>
          </a:p>
        </p:txBody>
      </p:sp>
      <p:sp>
        <p:nvSpPr>
          <p:cNvPr id="7" name="Text Placeholder 6">
            <a:extLst>
              <a:ext uri="{FF2B5EF4-FFF2-40B4-BE49-F238E27FC236}">
                <a16:creationId xmlns:a16="http://schemas.microsoft.com/office/drawing/2014/main" id="{F5A6F11E-291C-9262-E96F-193CE6590B83}"/>
              </a:ext>
            </a:extLst>
          </p:cNvPr>
          <p:cNvSpPr>
            <a:spLocks noGrp="1"/>
          </p:cNvSpPr>
          <p:nvPr>
            <p:ph type="body" sz="quarter" idx="3"/>
          </p:nvPr>
        </p:nvSpPr>
        <p:spPr>
          <a:xfrm>
            <a:off x="4498848" y="2008095"/>
            <a:ext cx="3200400" cy="621022"/>
          </a:xfrm>
        </p:spPr>
        <p:txBody>
          <a:bodyPr>
            <a:normAutofit fontScale="85000" lnSpcReduction="10000"/>
          </a:bodyPr>
          <a:lstStyle/>
          <a:p>
            <a:r>
              <a:rPr lang="en-IN" dirty="0"/>
              <a:t>USER-SPECIFIC PERMISSION AND ACCESS CONTROL</a:t>
            </a:r>
          </a:p>
        </p:txBody>
      </p:sp>
      <p:sp>
        <p:nvSpPr>
          <p:cNvPr id="8" name="Content Placeholder 7">
            <a:extLst>
              <a:ext uri="{FF2B5EF4-FFF2-40B4-BE49-F238E27FC236}">
                <a16:creationId xmlns:a16="http://schemas.microsoft.com/office/drawing/2014/main" id="{0AC45834-D00F-0B30-029E-4EB21AEEBD21}"/>
              </a:ext>
            </a:extLst>
          </p:cNvPr>
          <p:cNvSpPr>
            <a:spLocks noGrp="1"/>
          </p:cNvSpPr>
          <p:nvPr>
            <p:ph sz="quarter" idx="4"/>
          </p:nvPr>
        </p:nvSpPr>
        <p:spPr/>
        <p:txBody>
          <a:bodyPr>
            <a:normAutofit/>
          </a:bodyPr>
          <a:lstStyle/>
          <a:p>
            <a:r>
              <a:rPr lang="en-US" sz="1800" dirty="0">
                <a:latin typeface="Times New Roman" panose="02020603050405020304" pitchFamily="18" charset="0"/>
                <a:cs typeface="Times New Roman" panose="02020603050405020304" pitchFamily="18" charset="0"/>
              </a:rPr>
              <a:t>Implementing user-specific permission and access control in an online study notes portal involves defining roles (such as user, and admin) and assigning appropriate privileges, ensuring that users can access and modify notes based on their assigned roles, thus maintaining data security and privacy.</a:t>
            </a: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2"/>
          </p:nvPr>
        </p:nvSpPr>
        <p:spPr/>
        <p:txBody>
          <a:bodyPr/>
          <a:lstStyle/>
          <a:p>
            <a:fld id="{294A09A9-5501-47C1-A89A-A340965A2BE2}" type="slidenum">
              <a:rPr lang="en-US" smtClean="0"/>
              <a:pPr/>
              <a:t>9</a:t>
            </a:fld>
            <a:endParaRPr lang="en-US" dirty="0"/>
          </a:p>
        </p:txBody>
      </p:sp>
      <p:sp>
        <p:nvSpPr>
          <p:cNvPr id="9" name="Text Placeholder 8">
            <a:extLst>
              <a:ext uri="{FF2B5EF4-FFF2-40B4-BE49-F238E27FC236}">
                <a16:creationId xmlns:a16="http://schemas.microsoft.com/office/drawing/2014/main" id="{10AAB5C4-4A01-8A33-257A-A0000CA67F38}"/>
              </a:ext>
            </a:extLst>
          </p:cNvPr>
          <p:cNvSpPr>
            <a:spLocks noGrp="1"/>
          </p:cNvSpPr>
          <p:nvPr>
            <p:ph type="body" sz="quarter" idx="13"/>
          </p:nvPr>
        </p:nvSpPr>
        <p:spPr/>
        <p:txBody>
          <a:bodyPr/>
          <a:lstStyle/>
          <a:p>
            <a:r>
              <a:rPr lang="en-IN" dirty="0"/>
              <a:t>CRUD OPERATIONS</a:t>
            </a:r>
          </a:p>
        </p:txBody>
      </p:sp>
      <p:sp>
        <p:nvSpPr>
          <p:cNvPr id="10" name="Content Placeholder 9">
            <a:extLst>
              <a:ext uri="{FF2B5EF4-FFF2-40B4-BE49-F238E27FC236}">
                <a16:creationId xmlns:a16="http://schemas.microsoft.com/office/drawing/2014/main" id="{C50CBBC5-89E9-7185-4EF1-F1B5205620FF}"/>
              </a:ext>
            </a:extLst>
          </p:cNvPr>
          <p:cNvSpPr>
            <a:spLocks noGrp="1"/>
          </p:cNvSpPr>
          <p:nvPr>
            <p:ph sz="quarter" idx="14"/>
          </p:nvPr>
        </p:nvSpPr>
        <p:spPr/>
        <p:txBody>
          <a:bodyPr>
            <a:normAutofit/>
          </a:bodyPr>
          <a:lstStyle/>
          <a:p>
            <a:r>
              <a:rPr lang="en-US" sz="1800" dirty="0">
                <a:solidFill>
                  <a:schemeClr val="accent3"/>
                </a:solidFill>
                <a:latin typeface="Times New Roman" panose="02020603050405020304" pitchFamily="18" charset="0"/>
                <a:cs typeface="Times New Roman" panose="02020603050405020304" pitchFamily="18" charset="0"/>
              </a:rPr>
              <a:t>Crud operations:-I have faced validation errors while performing crud operation so I used forms.py for crud operation </a:t>
            </a:r>
            <a:r>
              <a:rPr lang="en-US" sz="1800" dirty="0">
                <a:latin typeface="Times New Roman" panose="02020603050405020304" pitchFamily="18" charset="0"/>
                <a:cs typeface="Times New Roman" panose="02020603050405020304" pitchFamily="18" charset="0"/>
              </a:rPr>
              <a:t>.Forms.py automatically handles validations of the fields.</a:t>
            </a:r>
            <a:endParaRPr lang="en-US" sz="1800" dirty="0">
              <a:solidFill>
                <a:schemeClr val="accent3"/>
              </a:solidFill>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0700503"/>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3.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{C6EE7990-B197-4495-BC90-014B0CACF3DF}tf56410444_win32</Template>
  <TotalTime>431</TotalTime>
  <Words>959</Words>
  <Application>Microsoft Office PowerPoint</Application>
  <PresentationFormat>Widescreen</PresentationFormat>
  <Paragraphs>111</Paragraphs>
  <Slides>15</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Arial</vt:lpstr>
      <vt:lpstr>Baskerville</vt:lpstr>
      <vt:lpstr>Baskerville Old Face</vt:lpstr>
      <vt:lpstr>Calibri</vt:lpstr>
      <vt:lpstr>Gill Sans Light</vt:lpstr>
      <vt:lpstr>Gill Sans Nova</vt:lpstr>
      <vt:lpstr>Gill Sans Nova Light</vt:lpstr>
      <vt:lpstr>Sitka Heading Semibold</vt:lpstr>
      <vt:lpstr>Söhne</vt:lpstr>
      <vt:lpstr>Stencil</vt:lpstr>
      <vt:lpstr>Symbol</vt:lpstr>
      <vt:lpstr>Times New Roman</vt:lpstr>
      <vt:lpstr>Office Theme</vt:lpstr>
      <vt:lpstr>ONLINE STUDY NOTES PORTAL</vt:lpstr>
      <vt:lpstr>Agenda</vt:lpstr>
      <vt:lpstr>ABSTRACT</vt:lpstr>
      <vt:lpstr>Project requirements</vt:lpstr>
      <vt:lpstr>Features and Highlights</vt:lpstr>
      <vt:lpstr>TECHNICAL ASPECTS</vt:lpstr>
      <vt:lpstr>PowerPoint Presentation</vt:lpstr>
      <vt:lpstr>Class Diagram</vt:lpstr>
      <vt:lpstr>Challenges faced during the development </vt:lpstr>
      <vt:lpstr>SCREENSHOTS</vt:lpstr>
      <vt:lpstr>PowerPoint Presentation</vt:lpstr>
      <vt:lpstr>FUTURE ENHANCEMENTS </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STUDY NOTES PORTAL</dc:title>
  <dc:creator>Hemaprabha M</dc:creator>
  <cp:lastModifiedBy>Hemaprabha M</cp:lastModifiedBy>
  <cp:revision>29</cp:revision>
  <dcterms:created xsi:type="dcterms:W3CDTF">2023-05-25T05:40:21Z</dcterms:created>
  <dcterms:modified xsi:type="dcterms:W3CDTF">2023-06-01T22:30:22Z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