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296" r:id="rId6"/>
    <p:sldId id="306" r:id="rId7"/>
    <p:sldId id="259" r:id="rId8"/>
    <p:sldId id="311" r:id="rId9"/>
    <p:sldId id="312" r:id="rId10"/>
    <p:sldId id="314" r:id="rId11"/>
    <p:sldId id="284" r:id="rId12"/>
    <p:sldId id="294" r:id="rId13"/>
    <p:sldId id="310" r:id="rId14"/>
    <p:sldId id="300" r:id="rId15"/>
    <p:sldId id="302" r:id="rId16"/>
    <p:sldId id="318" r:id="rId17"/>
    <p:sldId id="320" r:id="rId18"/>
    <p:sldId id="321"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prabha M" userId="a8a1b8df45f2ab9e" providerId="LiveId" clId="{CD638A2D-F9B6-4703-93E5-34AA8C0FA170}"/>
    <pc:docChg chg="undo custSel addSld delSld modSld sldOrd">
      <pc:chgData name="Hemaprabha M" userId="a8a1b8df45f2ab9e" providerId="LiveId" clId="{CD638A2D-F9B6-4703-93E5-34AA8C0FA170}" dt="2023-05-27T10:55:33.647" v="2685" actId="14100"/>
      <pc:docMkLst>
        <pc:docMk/>
      </pc:docMkLst>
      <pc:sldChg chg="delSp modSp mod">
        <pc:chgData name="Hemaprabha M" userId="a8a1b8df45f2ab9e" providerId="LiveId" clId="{CD638A2D-F9B6-4703-93E5-34AA8C0FA170}" dt="2023-05-25T05:54:25.995" v="45" actId="478"/>
        <pc:sldMkLst>
          <pc:docMk/>
          <pc:sldMk cId="3446797337" sldId="259"/>
        </pc:sldMkLst>
        <pc:spChg chg="mod">
          <ac:chgData name="Hemaprabha M" userId="a8a1b8df45f2ab9e" providerId="LiveId" clId="{CD638A2D-F9B6-4703-93E5-34AA8C0FA170}" dt="2023-05-25T05:54:20.105" v="43" actId="20577"/>
          <ac:spMkLst>
            <pc:docMk/>
            <pc:sldMk cId="3446797337" sldId="259"/>
            <ac:spMk id="2" creationId="{8460295B-54B9-4937-90E3-BAB9CE69E30B}"/>
          </ac:spMkLst>
        </pc:spChg>
        <pc:spChg chg="del mod">
          <ac:chgData name="Hemaprabha M" userId="a8a1b8df45f2ab9e" providerId="LiveId" clId="{CD638A2D-F9B6-4703-93E5-34AA8C0FA170}" dt="2023-05-25T05:54:25.995" v="45" actId="478"/>
          <ac:spMkLst>
            <pc:docMk/>
            <pc:sldMk cId="3446797337" sldId="259"/>
            <ac:spMk id="4" creationId="{D51A6D85-3837-435F-A342-5A3F98172B12}"/>
          </ac:spMkLst>
        </pc:spChg>
      </pc:sldChg>
      <pc:sldChg chg="modSp add mod">
        <pc:chgData name="Hemaprabha M" userId="a8a1b8df45f2ab9e" providerId="LiveId" clId="{CD638A2D-F9B6-4703-93E5-34AA8C0FA170}" dt="2023-05-27T10:55:33.647" v="2685" actId="14100"/>
        <pc:sldMkLst>
          <pc:docMk/>
          <pc:sldMk cId="25800700" sldId="294"/>
        </pc:sldMkLst>
        <pc:spChg chg="mod">
          <ac:chgData name="Hemaprabha M" userId="a8a1b8df45f2ab9e" providerId="LiveId" clId="{CD638A2D-F9B6-4703-93E5-34AA8C0FA170}" dt="2023-05-27T10:55:10.018" v="2679" actId="27636"/>
          <ac:spMkLst>
            <pc:docMk/>
            <pc:sldMk cId="25800700" sldId="294"/>
            <ac:spMk id="2" creationId="{623FB4D5-DA14-4F29-9320-2DE0A6B571B9}"/>
          </ac:spMkLst>
        </pc:spChg>
        <pc:picChg chg="mod">
          <ac:chgData name="Hemaprabha M" userId="a8a1b8df45f2ab9e" providerId="LiveId" clId="{CD638A2D-F9B6-4703-93E5-34AA8C0FA170}" dt="2023-05-27T10:55:33.647" v="2685" actId="14100"/>
          <ac:picMkLst>
            <pc:docMk/>
            <pc:sldMk cId="25800700" sldId="294"/>
            <ac:picMk id="11" creationId="{4CE9AD9C-5ACE-8EAC-FA92-DDBEEC92FC10}"/>
          </ac:picMkLst>
        </pc:picChg>
      </pc:sldChg>
      <pc:sldChg chg="addSp delSp modSp del mod modClrScheme chgLayout">
        <pc:chgData name="Hemaprabha M" userId="a8a1b8df45f2ab9e" providerId="LiveId" clId="{CD638A2D-F9B6-4703-93E5-34AA8C0FA170}" dt="2023-05-26T06:52:52.784" v="2182" actId="47"/>
        <pc:sldMkLst>
          <pc:docMk/>
          <pc:sldMk cId="2985610029" sldId="294"/>
        </pc:sldMkLst>
        <pc:spChg chg="del mod ord">
          <ac:chgData name="Hemaprabha M" userId="a8a1b8df45f2ab9e" providerId="LiveId" clId="{CD638A2D-F9B6-4703-93E5-34AA8C0FA170}" dt="2023-05-26T06:18:42.202" v="598" actId="478"/>
          <ac:spMkLst>
            <pc:docMk/>
            <pc:sldMk cId="2985610029" sldId="294"/>
            <ac:spMk id="2" creationId="{19256B7E-1633-44AB-8584-82DF5B726834}"/>
          </ac:spMkLst>
        </pc:spChg>
        <pc:spChg chg="del mod ord">
          <ac:chgData name="Hemaprabha M" userId="a8a1b8df45f2ab9e" providerId="LiveId" clId="{CD638A2D-F9B6-4703-93E5-34AA8C0FA170}" dt="2023-05-26T06:18:32.823" v="595" actId="478"/>
          <ac:spMkLst>
            <pc:docMk/>
            <pc:sldMk cId="2985610029" sldId="294"/>
            <ac:spMk id="3" creationId="{EFB90AB4-D228-4548-B072-726498212362}"/>
          </ac:spMkLst>
        </pc:spChg>
        <pc:spChg chg="del mod ord">
          <ac:chgData name="Hemaprabha M" userId="a8a1b8df45f2ab9e" providerId="LiveId" clId="{CD638A2D-F9B6-4703-93E5-34AA8C0FA170}" dt="2023-05-26T06:18:04.841" v="590" actId="478"/>
          <ac:spMkLst>
            <pc:docMk/>
            <pc:sldMk cId="2985610029" sldId="294"/>
            <ac:spMk id="4" creationId="{950677C9-3E42-427F-93B8-526692906471}"/>
          </ac:spMkLst>
        </pc:spChg>
        <pc:spChg chg="del mod ord">
          <ac:chgData name="Hemaprabha M" userId="a8a1b8df45f2ab9e" providerId="LiveId" clId="{CD638A2D-F9B6-4703-93E5-34AA8C0FA170}" dt="2023-05-26T06:18:18.616" v="592" actId="478"/>
          <ac:spMkLst>
            <pc:docMk/>
            <pc:sldMk cId="2985610029" sldId="294"/>
            <ac:spMk id="5" creationId="{BDB9D020-1E25-453D-83DF-1420ACD3968D}"/>
          </ac:spMkLst>
        </pc:spChg>
        <pc:spChg chg="del mod ord">
          <ac:chgData name="Hemaprabha M" userId="a8a1b8df45f2ab9e" providerId="LiveId" clId="{CD638A2D-F9B6-4703-93E5-34AA8C0FA170}" dt="2023-05-26T06:18:26.821" v="593" actId="478"/>
          <ac:spMkLst>
            <pc:docMk/>
            <pc:sldMk cId="2985610029" sldId="294"/>
            <ac:spMk id="6" creationId="{F5018B6D-E395-49AD-92AD-AD69E3AB40C3}"/>
          </ac:spMkLst>
        </pc:spChg>
        <pc:spChg chg="mod ord">
          <ac:chgData name="Hemaprabha M" userId="a8a1b8df45f2ab9e" providerId="LiveId" clId="{CD638A2D-F9B6-4703-93E5-34AA8C0FA170}" dt="2023-05-26T06:17:55.692" v="585" actId="700"/>
          <ac:spMkLst>
            <pc:docMk/>
            <pc:sldMk cId="2985610029" sldId="294"/>
            <ac:spMk id="7" creationId="{486CE65B-C283-8A90-DF86-161AC356BEA0}"/>
          </ac:spMkLst>
        </pc:spChg>
        <pc:spChg chg="mod ord">
          <ac:chgData name="Hemaprabha M" userId="a8a1b8df45f2ab9e" providerId="LiveId" clId="{CD638A2D-F9B6-4703-93E5-34AA8C0FA170}" dt="2023-05-26T06:17:55.692" v="585" actId="700"/>
          <ac:spMkLst>
            <pc:docMk/>
            <pc:sldMk cId="2985610029" sldId="294"/>
            <ac:spMk id="9" creationId="{FEDDE84F-33A7-1FC6-0912-6F42974F3C31}"/>
          </ac:spMkLst>
        </pc:spChg>
        <pc:spChg chg="add mod">
          <ac:chgData name="Hemaprabha M" userId="a8a1b8df45f2ab9e" providerId="LiveId" clId="{CD638A2D-F9B6-4703-93E5-34AA8C0FA170}" dt="2023-05-26T06:22:30.595" v="641" actId="20577"/>
          <ac:spMkLst>
            <pc:docMk/>
            <pc:sldMk cId="2985610029" sldId="294"/>
            <ac:spMk id="11" creationId="{C447B07B-FF6F-9D06-2A08-3C6E7BA275C5}"/>
          </ac:spMkLst>
        </pc:spChg>
        <pc:spChg chg="add del mod">
          <ac:chgData name="Hemaprabha M" userId="a8a1b8df45f2ab9e" providerId="LiveId" clId="{CD638A2D-F9B6-4703-93E5-34AA8C0FA170}" dt="2023-05-26T06:18:48.681" v="599" actId="478"/>
          <ac:spMkLst>
            <pc:docMk/>
            <pc:sldMk cId="2985610029" sldId="294"/>
            <ac:spMk id="13" creationId="{690B8688-3A9A-E3AD-FFA3-65370062729A}"/>
          </ac:spMkLst>
        </pc:spChg>
        <pc:spChg chg="del mod ord">
          <ac:chgData name="Hemaprabha M" userId="a8a1b8df45f2ab9e" providerId="LiveId" clId="{CD638A2D-F9B6-4703-93E5-34AA8C0FA170}" dt="2023-05-26T06:19:55.031" v="601" actId="478"/>
          <ac:spMkLst>
            <pc:docMk/>
            <pc:sldMk cId="2985610029" sldId="294"/>
            <ac:spMk id="26" creationId="{FAA80863-7DDD-E33E-7C2A-C806622CEF7D}"/>
          </ac:spMkLst>
        </pc:spChg>
      </pc:sldChg>
      <pc:sldChg chg="del">
        <pc:chgData name="Hemaprabha M" userId="a8a1b8df45f2ab9e" providerId="LiveId" clId="{CD638A2D-F9B6-4703-93E5-34AA8C0FA170}" dt="2023-05-26T05:45:20.537" v="291" actId="47"/>
        <pc:sldMkLst>
          <pc:docMk/>
          <pc:sldMk cId="2276839930" sldId="307"/>
        </pc:sldMkLst>
      </pc:sldChg>
      <pc:sldChg chg="addSp delSp modSp del mod">
        <pc:chgData name="Hemaprabha M" userId="a8a1b8df45f2ab9e" providerId="LiveId" clId="{CD638A2D-F9B6-4703-93E5-34AA8C0FA170}" dt="2023-05-26T06:39:49.689" v="960" actId="47"/>
        <pc:sldMkLst>
          <pc:docMk/>
          <pc:sldMk cId="971989334" sldId="308"/>
        </pc:sldMkLst>
        <pc:spChg chg="del mod">
          <ac:chgData name="Hemaprabha M" userId="a8a1b8df45f2ab9e" providerId="LiveId" clId="{CD638A2D-F9B6-4703-93E5-34AA8C0FA170}" dt="2023-05-26T05:50:02.221" v="336" actId="478"/>
          <ac:spMkLst>
            <pc:docMk/>
            <pc:sldMk cId="971989334" sldId="308"/>
            <ac:spMk id="2" creationId="{4492780A-B8DC-E841-9E8B-A14FF1779946}"/>
          </ac:spMkLst>
        </pc:spChg>
        <pc:spChg chg="del">
          <ac:chgData name="Hemaprabha M" userId="a8a1b8df45f2ab9e" providerId="LiveId" clId="{CD638A2D-F9B6-4703-93E5-34AA8C0FA170}" dt="2023-05-26T05:52:31.152" v="360" actId="478"/>
          <ac:spMkLst>
            <pc:docMk/>
            <pc:sldMk cId="971989334" sldId="308"/>
            <ac:spMk id="3" creationId="{F4211D47-F384-6FA6-74CC-9C42CAC2FD22}"/>
          </ac:spMkLst>
        </pc:spChg>
        <pc:spChg chg="add del mod">
          <ac:chgData name="Hemaprabha M" userId="a8a1b8df45f2ab9e" providerId="LiveId" clId="{CD638A2D-F9B6-4703-93E5-34AA8C0FA170}" dt="2023-05-26T05:49:09.935" v="319" actId="478"/>
          <ac:spMkLst>
            <pc:docMk/>
            <pc:sldMk cId="971989334" sldId="308"/>
            <ac:spMk id="7" creationId="{4C996D78-C1AD-7E50-0C30-A61CE764A468}"/>
          </ac:spMkLst>
        </pc:spChg>
        <pc:spChg chg="add del mod">
          <ac:chgData name="Hemaprabha M" userId="a8a1b8df45f2ab9e" providerId="LiveId" clId="{CD638A2D-F9B6-4703-93E5-34AA8C0FA170}" dt="2023-05-26T05:49:16.817" v="321" actId="478"/>
          <ac:spMkLst>
            <pc:docMk/>
            <pc:sldMk cId="971989334" sldId="308"/>
            <ac:spMk id="9" creationId="{70C7B891-9F9F-2ED7-2861-3CC6ADC82521}"/>
          </ac:spMkLst>
        </pc:spChg>
        <pc:spChg chg="del">
          <ac:chgData name="Hemaprabha M" userId="a8a1b8df45f2ab9e" providerId="LiveId" clId="{CD638A2D-F9B6-4703-93E5-34AA8C0FA170}" dt="2023-05-26T05:50:31.678" v="337" actId="478"/>
          <ac:spMkLst>
            <pc:docMk/>
            <pc:sldMk cId="971989334" sldId="308"/>
            <ac:spMk id="10" creationId="{8A6F23DD-7C5D-ED60-22BD-5A8690CD301B}"/>
          </ac:spMkLst>
        </pc:spChg>
        <pc:spChg chg="del mod">
          <ac:chgData name="Hemaprabha M" userId="a8a1b8df45f2ab9e" providerId="LiveId" clId="{CD638A2D-F9B6-4703-93E5-34AA8C0FA170}" dt="2023-05-26T05:52:47.052" v="366" actId="478"/>
          <ac:spMkLst>
            <pc:docMk/>
            <pc:sldMk cId="971989334" sldId="308"/>
            <ac:spMk id="11" creationId="{D188C844-5F45-EB9F-D5DA-4584E17B1774}"/>
          </ac:spMkLst>
        </pc:spChg>
        <pc:spChg chg="del">
          <ac:chgData name="Hemaprabha M" userId="a8a1b8df45f2ab9e" providerId="LiveId" clId="{CD638A2D-F9B6-4703-93E5-34AA8C0FA170}" dt="2023-05-26T05:50:39.781" v="338" actId="478"/>
          <ac:spMkLst>
            <pc:docMk/>
            <pc:sldMk cId="971989334" sldId="308"/>
            <ac:spMk id="12" creationId="{854E9C9A-95CA-ECE7-D282-67D6BF69ACA8}"/>
          </ac:spMkLst>
        </pc:spChg>
        <pc:spChg chg="del mod">
          <ac:chgData name="Hemaprabha M" userId="a8a1b8df45f2ab9e" providerId="LiveId" clId="{CD638A2D-F9B6-4703-93E5-34AA8C0FA170}" dt="2023-05-26T05:53:04.229" v="372" actId="478"/>
          <ac:spMkLst>
            <pc:docMk/>
            <pc:sldMk cId="971989334" sldId="308"/>
            <ac:spMk id="13" creationId="{E9D54E7A-7DF8-223A-8EE3-B26E84499FC0}"/>
          </ac:spMkLst>
        </pc:spChg>
        <pc:spChg chg="del mod">
          <ac:chgData name="Hemaprabha M" userId="a8a1b8df45f2ab9e" providerId="LiveId" clId="{CD638A2D-F9B6-4703-93E5-34AA8C0FA170}" dt="2023-05-26T05:50:46.787" v="340" actId="478"/>
          <ac:spMkLst>
            <pc:docMk/>
            <pc:sldMk cId="971989334" sldId="308"/>
            <ac:spMk id="14" creationId="{70938DEE-1BD1-2EEF-BB61-E47123F2C50B}"/>
          </ac:spMkLst>
        </pc:spChg>
        <pc:spChg chg="del">
          <ac:chgData name="Hemaprabha M" userId="a8a1b8df45f2ab9e" providerId="LiveId" clId="{CD638A2D-F9B6-4703-93E5-34AA8C0FA170}" dt="2023-05-26T05:53:27.546" v="378" actId="478"/>
          <ac:spMkLst>
            <pc:docMk/>
            <pc:sldMk cId="971989334" sldId="308"/>
            <ac:spMk id="15" creationId="{6528BADF-56AA-6896-4CB1-89AC4CEC3E8B}"/>
          </ac:spMkLst>
        </pc:spChg>
        <pc:spChg chg="add del mod">
          <ac:chgData name="Hemaprabha M" userId="a8a1b8df45f2ab9e" providerId="LiveId" clId="{CD638A2D-F9B6-4703-93E5-34AA8C0FA170}" dt="2023-05-26T05:49:22.580" v="323" actId="478"/>
          <ac:spMkLst>
            <pc:docMk/>
            <pc:sldMk cId="971989334" sldId="308"/>
            <ac:spMk id="17" creationId="{538AA31E-4D65-4589-E30B-DC1FC62ADB99}"/>
          </ac:spMkLst>
        </pc:spChg>
        <pc:spChg chg="add del mod">
          <ac:chgData name="Hemaprabha M" userId="a8a1b8df45f2ab9e" providerId="LiveId" clId="{CD638A2D-F9B6-4703-93E5-34AA8C0FA170}" dt="2023-05-26T05:49:27.186" v="325" actId="478"/>
          <ac:spMkLst>
            <pc:docMk/>
            <pc:sldMk cId="971989334" sldId="308"/>
            <ac:spMk id="19" creationId="{680A8A6D-761B-6F65-014A-F12DD6787393}"/>
          </ac:spMkLst>
        </pc:spChg>
        <pc:spChg chg="del">
          <ac:chgData name="Hemaprabha M" userId="a8a1b8df45f2ab9e" providerId="LiveId" clId="{CD638A2D-F9B6-4703-93E5-34AA8C0FA170}" dt="2023-05-26T05:51:21.012" v="346" actId="478"/>
          <ac:spMkLst>
            <pc:docMk/>
            <pc:sldMk cId="971989334" sldId="308"/>
            <ac:spMk id="21" creationId="{126B3CE3-4128-8F8E-0760-8B64348682F5}"/>
          </ac:spMkLst>
        </pc:spChg>
        <pc:spChg chg="del">
          <ac:chgData name="Hemaprabha M" userId="a8a1b8df45f2ab9e" providerId="LiveId" clId="{CD638A2D-F9B6-4703-93E5-34AA8C0FA170}" dt="2023-05-26T05:50:57.490" v="341" actId="478"/>
          <ac:spMkLst>
            <pc:docMk/>
            <pc:sldMk cId="971989334" sldId="308"/>
            <ac:spMk id="22" creationId="{B8A775F3-D483-728E-181B-869ED9CBDF2F}"/>
          </ac:spMkLst>
        </pc:spChg>
        <pc:spChg chg="add del mod">
          <ac:chgData name="Hemaprabha M" userId="a8a1b8df45f2ab9e" providerId="LiveId" clId="{CD638A2D-F9B6-4703-93E5-34AA8C0FA170}" dt="2023-05-26T05:49:30.918" v="327" actId="478"/>
          <ac:spMkLst>
            <pc:docMk/>
            <pc:sldMk cId="971989334" sldId="308"/>
            <ac:spMk id="23" creationId="{01F69C95-C6D9-B3A5-EE07-6B8538F5AEA8}"/>
          </ac:spMkLst>
        </pc:spChg>
        <pc:spChg chg="add del mod">
          <ac:chgData name="Hemaprabha M" userId="a8a1b8df45f2ab9e" providerId="LiveId" clId="{CD638A2D-F9B6-4703-93E5-34AA8C0FA170}" dt="2023-05-26T05:49:39.317" v="329" actId="478"/>
          <ac:spMkLst>
            <pc:docMk/>
            <pc:sldMk cId="971989334" sldId="308"/>
            <ac:spMk id="25" creationId="{BB524041-37F4-33AC-F2D5-20E683FE5BF6}"/>
          </ac:spMkLst>
        </pc:spChg>
        <pc:spChg chg="del">
          <ac:chgData name="Hemaprabha M" userId="a8a1b8df45f2ab9e" providerId="LiveId" clId="{CD638A2D-F9B6-4703-93E5-34AA8C0FA170}" dt="2023-05-26T05:51:02.532" v="342" actId="478"/>
          <ac:spMkLst>
            <pc:docMk/>
            <pc:sldMk cId="971989334" sldId="308"/>
            <ac:spMk id="26" creationId="{3B78A704-3F4C-BA60-E2A0-78C04422CC59}"/>
          </ac:spMkLst>
        </pc:spChg>
        <pc:spChg chg="del">
          <ac:chgData name="Hemaprabha M" userId="a8a1b8df45f2ab9e" providerId="LiveId" clId="{CD638A2D-F9B6-4703-93E5-34AA8C0FA170}" dt="2023-05-26T05:51:38.767" v="349" actId="478"/>
          <ac:spMkLst>
            <pc:docMk/>
            <pc:sldMk cId="971989334" sldId="308"/>
            <ac:spMk id="27" creationId="{AD3E159C-8F18-6271-D733-C11E52BA168F}"/>
          </ac:spMkLst>
        </pc:spChg>
        <pc:spChg chg="del mod">
          <ac:chgData name="Hemaprabha M" userId="a8a1b8df45f2ab9e" providerId="LiveId" clId="{CD638A2D-F9B6-4703-93E5-34AA8C0FA170}" dt="2023-05-26T05:51:08.741" v="344" actId="478"/>
          <ac:spMkLst>
            <pc:docMk/>
            <pc:sldMk cId="971989334" sldId="308"/>
            <ac:spMk id="28" creationId="{B7455CD5-CB03-E684-FC3F-FE70DF6C472F}"/>
          </ac:spMkLst>
        </pc:spChg>
        <pc:spChg chg="del mod">
          <ac:chgData name="Hemaprabha M" userId="a8a1b8df45f2ab9e" providerId="LiveId" clId="{CD638A2D-F9B6-4703-93E5-34AA8C0FA170}" dt="2023-05-26T05:51:55.874" v="354" actId="478"/>
          <ac:spMkLst>
            <pc:docMk/>
            <pc:sldMk cId="971989334" sldId="308"/>
            <ac:spMk id="29" creationId="{56569593-FAD4-3D3C-5FB2-6E9C7B4A0654}"/>
          </ac:spMkLst>
        </pc:spChg>
        <pc:spChg chg="del">
          <ac:chgData name="Hemaprabha M" userId="a8a1b8df45f2ab9e" providerId="LiveId" clId="{CD638A2D-F9B6-4703-93E5-34AA8C0FA170}" dt="2023-05-26T05:51:15.226" v="345" actId="478"/>
          <ac:spMkLst>
            <pc:docMk/>
            <pc:sldMk cId="971989334" sldId="308"/>
            <ac:spMk id="30" creationId="{CB833035-7F55-7728-8060-8204B10C959B}"/>
          </ac:spMkLst>
        </pc:spChg>
        <pc:spChg chg="del">
          <ac:chgData name="Hemaprabha M" userId="a8a1b8df45f2ab9e" providerId="LiveId" clId="{CD638A2D-F9B6-4703-93E5-34AA8C0FA170}" dt="2023-05-26T05:52:11.554" v="357" actId="478"/>
          <ac:spMkLst>
            <pc:docMk/>
            <pc:sldMk cId="971989334" sldId="308"/>
            <ac:spMk id="31" creationId="{53D0BAA8-6F92-D5A9-9FA2-9533E81A8105}"/>
          </ac:spMkLst>
        </pc:spChg>
        <pc:spChg chg="add del mod">
          <ac:chgData name="Hemaprabha M" userId="a8a1b8df45f2ab9e" providerId="LiveId" clId="{CD638A2D-F9B6-4703-93E5-34AA8C0FA170}" dt="2023-05-26T05:49:44.507" v="331" actId="478"/>
          <ac:spMkLst>
            <pc:docMk/>
            <pc:sldMk cId="971989334" sldId="308"/>
            <ac:spMk id="33" creationId="{51EFDF75-1D90-9794-99FD-17CA9EDC8082}"/>
          </ac:spMkLst>
        </pc:spChg>
        <pc:spChg chg="add del mod">
          <ac:chgData name="Hemaprabha M" userId="a8a1b8df45f2ab9e" providerId="LiveId" clId="{CD638A2D-F9B6-4703-93E5-34AA8C0FA170}" dt="2023-05-26T05:49:50.749" v="334" actId="478"/>
          <ac:spMkLst>
            <pc:docMk/>
            <pc:sldMk cId="971989334" sldId="308"/>
            <ac:spMk id="35" creationId="{206ED111-B72A-E252-E572-D76DD5850097}"/>
          </ac:spMkLst>
        </pc:spChg>
        <pc:spChg chg="add del mod">
          <ac:chgData name="Hemaprabha M" userId="a8a1b8df45f2ab9e" providerId="LiveId" clId="{CD638A2D-F9B6-4703-93E5-34AA8C0FA170}" dt="2023-05-26T05:52:41.577" v="363" actId="478"/>
          <ac:spMkLst>
            <pc:docMk/>
            <pc:sldMk cId="971989334" sldId="308"/>
            <ac:spMk id="37" creationId="{B2295227-625A-D672-E9A7-0FC0F90E35B1}"/>
          </ac:spMkLst>
        </pc:spChg>
        <pc:spChg chg="add del mod">
          <ac:chgData name="Hemaprabha M" userId="a8a1b8df45f2ab9e" providerId="LiveId" clId="{CD638A2D-F9B6-4703-93E5-34AA8C0FA170}" dt="2023-05-26T05:52:56.344" v="368" actId="478"/>
          <ac:spMkLst>
            <pc:docMk/>
            <pc:sldMk cId="971989334" sldId="308"/>
            <ac:spMk id="39" creationId="{DA28200B-0FF3-6FD4-BFD6-AD4D3D14DAD0}"/>
          </ac:spMkLst>
        </pc:spChg>
        <pc:spChg chg="add del mod">
          <ac:chgData name="Hemaprabha M" userId="a8a1b8df45f2ab9e" providerId="LiveId" clId="{CD638A2D-F9B6-4703-93E5-34AA8C0FA170}" dt="2023-05-26T05:53:21.859" v="377" actId="478"/>
          <ac:spMkLst>
            <pc:docMk/>
            <pc:sldMk cId="971989334" sldId="308"/>
            <ac:spMk id="41" creationId="{C949368C-1B8A-2EE2-A282-F1950B643388}"/>
          </ac:spMkLst>
        </pc:spChg>
        <pc:spChg chg="add del mod">
          <ac:chgData name="Hemaprabha M" userId="a8a1b8df45f2ab9e" providerId="LiveId" clId="{CD638A2D-F9B6-4703-93E5-34AA8C0FA170}" dt="2023-05-26T05:53:34.840" v="380" actId="478"/>
          <ac:spMkLst>
            <pc:docMk/>
            <pc:sldMk cId="971989334" sldId="308"/>
            <ac:spMk id="43" creationId="{625BFE50-4333-D656-1D42-C2A0CC0CBA32}"/>
          </ac:spMkLst>
        </pc:spChg>
        <pc:spChg chg="add del mod">
          <ac:chgData name="Hemaprabha M" userId="a8a1b8df45f2ab9e" providerId="LiveId" clId="{CD638A2D-F9B6-4703-93E5-34AA8C0FA170}" dt="2023-05-26T05:51:32.926" v="348" actId="478"/>
          <ac:spMkLst>
            <pc:docMk/>
            <pc:sldMk cId="971989334" sldId="308"/>
            <ac:spMk id="45" creationId="{35CE8EBA-C408-F367-A696-427EC67A26F3}"/>
          </ac:spMkLst>
        </pc:spChg>
        <pc:spChg chg="add del mod">
          <ac:chgData name="Hemaprabha M" userId="a8a1b8df45f2ab9e" providerId="LiveId" clId="{CD638A2D-F9B6-4703-93E5-34AA8C0FA170}" dt="2023-05-26T05:51:47.413" v="351" actId="478"/>
          <ac:spMkLst>
            <pc:docMk/>
            <pc:sldMk cId="971989334" sldId="308"/>
            <ac:spMk id="47" creationId="{FC09D3EE-3FBD-F527-CF5B-E57288A2CE0B}"/>
          </ac:spMkLst>
        </pc:spChg>
        <pc:spChg chg="add del mod">
          <ac:chgData name="Hemaprabha M" userId="a8a1b8df45f2ab9e" providerId="LiveId" clId="{CD638A2D-F9B6-4703-93E5-34AA8C0FA170}" dt="2023-05-26T05:52:05.902" v="356" actId="478"/>
          <ac:spMkLst>
            <pc:docMk/>
            <pc:sldMk cId="971989334" sldId="308"/>
            <ac:spMk id="49" creationId="{70EE7807-0F4F-5BFD-B9E4-89C526365160}"/>
          </ac:spMkLst>
        </pc:spChg>
        <pc:spChg chg="add del mod">
          <ac:chgData name="Hemaprabha M" userId="a8a1b8df45f2ab9e" providerId="LiveId" clId="{CD638A2D-F9B6-4703-93E5-34AA8C0FA170}" dt="2023-05-26T05:52:20.366" v="359" actId="478"/>
          <ac:spMkLst>
            <pc:docMk/>
            <pc:sldMk cId="971989334" sldId="308"/>
            <ac:spMk id="51" creationId="{62836F17-77AE-3145-0A45-328D98A6B77F}"/>
          </ac:spMkLst>
        </pc:spChg>
        <pc:spChg chg="add del mod">
          <ac:chgData name="Hemaprabha M" userId="a8a1b8df45f2ab9e" providerId="LiveId" clId="{CD638A2D-F9B6-4703-93E5-34AA8C0FA170}" dt="2023-05-26T05:51:29.801" v="347" actId="478"/>
          <ac:spMkLst>
            <pc:docMk/>
            <pc:sldMk cId="971989334" sldId="308"/>
            <ac:spMk id="54" creationId="{8A24E611-C34E-BC0E-B615-7AA5F0B8D659}"/>
          </ac:spMkLst>
        </pc:spChg>
        <pc:spChg chg="add del mod">
          <ac:chgData name="Hemaprabha M" userId="a8a1b8df45f2ab9e" providerId="LiveId" clId="{CD638A2D-F9B6-4703-93E5-34AA8C0FA170}" dt="2023-05-26T05:51:44.557" v="350" actId="478"/>
          <ac:spMkLst>
            <pc:docMk/>
            <pc:sldMk cId="971989334" sldId="308"/>
            <ac:spMk id="58" creationId="{1E49AB9C-C2FF-33F5-65B6-F32683C26DF1}"/>
          </ac:spMkLst>
        </pc:spChg>
        <pc:spChg chg="add del mod">
          <ac:chgData name="Hemaprabha M" userId="a8a1b8df45f2ab9e" providerId="LiveId" clId="{CD638A2D-F9B6-4703-93E5-34AA8C0FA170}" dt="2023-05-26T05:52:02.548" v="355" actId="478"/>
          <ac:spMkLst>
            <pc:docMk/>
            <pc:sldMk cId="971989334" sldId="308"/>
            <ac:spMk id="62" creationId="{1EAF456C-58F1-D592-3699-EE8125447A86}"/>
          </ac:spMkLst>
        </pc:spChg>
        <pc:spChg chg="add del mod">
          <ac:chgData name="Hemaprabha M" userId="a8a1b8df45f2ab9e" providerId="LiveId" clId="{CD638A2D-F9B6-4703-93E5-34AA8C0FA170}" dt="2023-05-26T05:52:16.477" v="358" actId="478"/>
          <ac:spMkLst>
            <pc:docMk/>
            <pc:sldMk cId="971989334" sldId="308"/>
            <ac:spMk id="66" creationId="{C034252D-5AFD-7F57-02AF-1A209A6AA17C}"/>
          </ac:spMkLst>
        </pc:spChg>
        <pc:spChg chg="add del mod">
          <ac:chgData name="Hemaprabha M" userId="a8a1b8df45f2ab9e" providerId="LiveId" clId="{CD638A2D-F9B6-4703-93E5-34AA8C0FA170}" dt="2023-05-26T05:52:36.556" v="361" actId="478"/>
          <ac:spMkLst>
            <pc:docMk/>
            <pc:sldMk cId="971989334" sldId="308"/>
            <ac:spMk id="69" creationId="{57304A28-95C6-260D-44CE-AB4F31A0C8E0}"/>
          </ac:spMkLst>
        </pc:spChg>
        <pc:spChg chg="add del mod">
          <ac:chgData name="Hemaprabha M" userId="a8a1b8df45f2ab9e" providerId="LiveId" clId="{CD638A2D-F9B6-4703-93E5-34AA8C0FA170}" dt="2023-05-26T05:52:53.639" v="367" actId="478"/>
          <ac:spMkLst>
            <pc:docMk/>
            <pc:sldMk cId="971989334" sldId="308"/>
            <ac:spMk id="71" creationId="{42D68D22-5ED3-EC65-450F-27AD36CA364D}"/>
          </ac:spMkLst>
        </pc:spChg>
        <pc:spChg chg="add del mod">
          <ac:chgData name="Hemaprabha M" userId="a8a1b8df45f2ab9e" providerId="LiveId" clId="{CD638A2D-F9B6-4703-93E5-34AA8C0FA170}" dt="2023-05-26T05:53:18.920" v="376" actId="478"/>
          <ac:spMkLst>
            <pc:docMk/>
            <pc:sldMk cId="971989334" sldId="308"/>
            <ac:spMk id="73" creationId="{C63CF697-9822-56E9-9012-31EFC4A1351E}"/>
          </ac:spMkLst>
        </pc:spChg>
        <pc:spChg chg="add del mod">
          <ac:chgData name="Hemaprabha M" userId="a8a1b8df45f2ab9e" providerId="LiveId" clId="{CD638A2D-F9B6-4703-93E5-34AA8C0FA170}" dt="2023-05-26T05:53:32.576" v="379" actId="478"/>
          <ac:spMkLst>
            <pc:docMk/>
            <pc:sldMk cId="971989334" sldId="308"/>
            <ac:spMk id="75" creationId="{8A9E1040-83E7-7526-2473-08F14FEC2AFF}"/>
          </ac:spMkLst>
        </pc:spChg>
        <pc:spChg chg="add del">
          <ac:chgData name="Hemaprabha M" userId="a8a1b8df45f2ab9e" providerId="LiveId" clId="{CD638A2D-F9B6-4703-93E5-34AA8C0FA170}" dt="2023-05-26T05:59:30.069" v="435"/>
          <ac:spMkLst>
            <pc:docMk/>
            <pc:sldMk cId="971989334" sldId="308"/>
            <ac:spMk id="76" creationId="{B4B1DD3E-4B08-155E-FF76-9BF58EB7ED5A}"/>
          </ac:spMkLst>
        </pc:spChg>
        <pc:spChg chg="mod">
          <ac:chgData name="Hemaprabha M" userId="a8a1b8df45f2ab9e" providerId="LiveId" clId="{CD638A2D-F9B6-4703-93E5-34AA8C0FA170}" dt="2023-05-26T06:02:24.680" v="496" actId="20577"/>
          <ac:spMkLst>
            <pc:docMk/>
            <pc:sldMk cId="971989334" sldId="308"/>
            <ac:spMk id="77" creationId="{D9A0AA8E-BE3B-E949-89DB-0208EE4A67DD}"/>
          </ac:spMkLst>
        </pc:spChg>
        <pc:picChg chg="del">
          <ac:chgData name="Hemaprabha M" userId="a8a1b8df45f2ab9e" providerId="LiveId" clId="{CD638A2D-F9B6-4703-93E5-34AA8C0FA170}" dt="2023-05-26T05:48:54.299" v="318" actId="478"/>
          <ac:picMkLst>
            <pc:docMk/>
            <pc:sldMk cId="971989334" sldId="308"/>
            <ac:picMk id="53" creationId="{3BEA71D8-370E-DE64-E87D-942444FFBC9B}"/>
          </ac:picMkLst>
        </pc:picChg>
        <pc:picChg chg="del">
          <ac:chgData name="Hemaprabha M" userId="a8a1b8df45f2ab9e" providerId="LiveId" clId="{CD638A2D-F9B6-4703-93E5-34AA8C0FA170}" dt="2023-05-26T05:49:29.400" v="326" actId="478"/>
          <ac:picMkLst>
            <pc:docMk/>
            <pc:sldMk cId="971989334" sldId="308"/>
            <ac:picMk id="55" creationId="{573BD657-1FD7-F7DE-47ED-2932A5FD1ED8}"/>
          </ac:picMkLst>
        </pc:picChg>
        <pc:picChg chg="del">
          <ac:chgData name="Hemaprabha M" userId="a8a1b8df45f2ab9e" providerId="LiveId" clId="{CD638A2D-F9B6-4703-93E5-34AA8C0FA170}" dt="2023-05-26T05:49:14.843" v="320" actId="478"/>
          <ac:picMkLst>
            <pc:docMk/>
            <pc:sldMk cId="971989334" sldId="308"/>
            <ac:picMk id="57" creationId="{5537191C-6B05-661B-509C-BF71751D1711}"/>
          </ac:picMkLst>
        </pc:picChg>
        <pc:picChg chg="del">
          <ac:chgData name="Hemaprabha M" userId="a8a1b8df45f2ab9e" providerId="LiveId" clId="{CD638A2D-F9B6-4703-93E5-34AA8C0FA170}" dt="2023-05-26T05:49:32.742" v="328" actId="478"/>
          <ac:picMkLst>
            <pc:docMk/>
            <pc:sldMk cId="971989334" sldId="308"/>
            <ac:picMk id="59" creationId="{C8693117-B77E-25DF-B95D-DE556C542E7B}"/>
          </ac:picMkLst>
        </pc:picChg>
        <pc:picChg chg="del">
          <ac:chgData name="Hemaprabha M" userId="a8a1b8df45f2ab9e" providerId="LiveId" clId="{CD638A2D-F9B6-4703-93E5-34AA8C0FA170}" dt="2023-05-26T05:49:20.085" v="322" actId="478"/>
          <ac:picMkLst>
            <pc:docMk/>
            <pc:sldMk cId="971989334" sldId="308"/>
            <ac:picMk id="61" creationId="{79C9E55F-F6EF-94D9-06CE-C6DD5072004B}"/>
          </ac:picMkLst>
        </pc:picChg>
        <pc:picChg chg="del">
          <ac:chgData name="Hemaprabha M" userId="a8a1b8df45f2ab9e" providerId="LiveId" clId="{CD638A2D-F9B6-4703-93E5-34AA8C0FA170}" dt="2023-05-26T05:49:41.685" v="330" actId="478"/>
          <ac:picMkLst>
            <pc:docMk/>
            <pc:sldMk cId="971989334" sldId="308"/>
            <ac:picMk id="63" creationId="{77185421-9478-DA6C-6E84-F1CE48E7C362}"/>
          </ac:picMkLst>
        </pc:picChg>
        <pc:picChg chg="del">
          <ac:chgData name="Hemaprabha M" userId="a8a1b8df45f2ab9e" providerId="LiveId" clId="{CD638A2D-F9B6-4703-93E5-34AA8C0FA170}" dt="2023-05-26T05:49:24.841" v="324" actId="478"/>
          <ac:picMkLst>
            <pc:docMk/>
            <pc:sldMk cId="971989334" sldId="308"/>
            <ac:picMk id="65" creationId="{CAF68524-6EBE-A993-1AD3-20214DAF4FE9}"/>
          </ac:picMkLst>
        </pc:picChg>
        <pc:picChg chg="del mod">
          <ac:chgData name="Hemaprabha M" userId="a8a1b8df45f2ab9e" providerId="LiveId" clId="{CD638A2D-F9B6-4703-93E5-34AA8C0FA170}" dt="2023-05-26T05:49:47.155" v="333" actId="478"/>
          <ac:picMkLst>
            <pc:docMk/>
            <pc:sldMk cId="971989334" sldId="308"/>
            <ac:picMk id="67" creationId="{9EAC3E97-8B44-239C-876D-05600F686C76}"/>
          </ac:picMkLst>
        </pc:picChg>
      </pc:sldChg>
      <pc:sldChg chg="addSp delSp modSp mod modClrScheme chgLayout">
        <pc:chgData name="Hemaprabha M" userId="a8a1b8df45f2ab9e" providerId="LiveId" clId="{CD638A2D-F9B6-4703-93E5-34AA8C0FA170}" dt="2023-05-26T06:54:30.649" v="2193" actId="20577"/>
        <pc:sldMkLst>
          <pc:docMk/>
          <pc:sldMk cId="3619058363" sldId="309"/>
        </pc:sldMkLst>
        <pc:spChg chg="mod ord">
          <ac:chgData name="Hemaprabha M" userId="a8a1b8df45f2ab9e" providerId="LiveId" clId="{CD638A2D-F9B6-4703-93E5-34AA8C0FA170}" dt="2023-05-26T06:16:22.908" v="574" actId="14100"/>
          <ac:spMkLst>
            <pc:docMk/>
            <pc:sldMk cId="3619058363" sldId="309"/>
            <ac:spMk id="2" creationId="{B2CDC4AE-C2C4-A814-CC59-BD002AEF46FC}"/>
          </ac:spMkLst>
        </pc:spChg>
        <pc:spChg chg="mod ord">
          <ac:chgData name="Hemaprabha M" userId="a8a1b8df45f2ab9e" providerId="LiveId" clId="{CD638A2D-F9B6-4703-93E5-34AA8C0FA170}" dt="2023-05-26T06:10:46.283" v="497" actId="700"/>
          <ac:spMkLst>
            <pc:docMk/>
            <pc:sldMk cId="3619058363" sldId="309"/>
            <ac:spMk id="4" creationId="{8C2F00B7-F64B-BD9F-339A-EE343262F312}"/>
          </ac:spMkLst>
        </pc:spChg>
        <pc:spChg chg="mod ord">
          <ac:chgData name="Hemaprabha M" userId="a8a1b8df45f2ab9e" providerId="LiveId" clId="{CD638A2D-F9B6-4703-93E5-34AA8C0FA170}" dt="2023-05-26T06:10:46.283" v="497" actId="700"/>
          <ac:spMkLst>
            <pc:docMk/>
            <pc:sldMk cId="3619058363" sldId="309"/>
            <ac:spMk id="5" creationId="{C67CEE5A-421C-AB04-0186-6EC788070186}"/>
          </ac:spMkLst>
        </pc:spChg>
        <pc:spChg chg="add mod">
          <ac:chgData name="Hemaprabha M" userId="a8a1b8df45f2ab9e" providerId="LiveId" clId="{CD638A2D-F9B6-4703-93E5-34AA8C0FA170}" dt="2023-05-26T06:54:30.649" v="2193" actId="20577"/>
          <ac:spMkLst>
            <pc:docMk/>
            <pc:sldMk cId="3619058363" sldId="309"/>
            <ac:spMk id="6" creationId="{17868FDF-9A2B-50BF-912C-FEB4A05E4340}"/>
          </ac:spMkLst>
        </pc:spChg>
        <pc:graphicFrameChg chg="del mod ord">
          <ac:chgData name="Hemaprabha M" userId="a8a1b8df45f2ab9e" providerId="LiveId" clId="{CD638A2D-F9B6-4703-93E5-34AA8C0FA170}" dt="2023-05-26T06:10:56.134" v="499" actId="478"/>
          <ac:graphicFrameMkLst>
            <pc:docMk/>
            <pc:sldMk cId="3619058363" sldId="309"/>
            <ac:graphicFrameMk id="7" creationId="{C1D7FEFA-7A16-2FA3-C133-D72EC12F246F}"/>
          </ac:graphicFrameMkLst>
        </pc:graphicFrameChg>
      </pc:sldChg>
      <pc:sldChg chg="modSp mod">
        <pc:chgData name="Hemaprabha M" userId="a8a1b8df45f2ab9e" providerId="LiveId" clId="{CD638A2D-F9B6-4703-93E5-34AA8C0FA170}" dt="2023-05-26T06:50:12.622" v="1989" actId="20577"/>
        <pc:sldMkLst>
          <pc:docMk/>
          <pc:sldMk cId="520700503" sldId="310"/>
        </pc:sldMkLst>
        <pc:spChg chg="mod">
          <ac:chgData name="Hemaprabha M" userId="a8a1b8df45f2ab9e" providerId="LiveId" clId="{CD638A2D-F9B6-4703-93E5-34AA8C0FA170}" dt="2023-05-26T06:24:31.474" v="716" actId="20577"/>
          <ac:spMkLst>
            <pc:docMk/>
            <pc:sldMk cId="520700503" sldId="310"/>
            <ac:spMk id="2" creationId="{69554157-869F-9BBE-CFCF-717129CA6907}"/>
          </ac:spMkLst>
        </pc:spChg>
        <pc:spChg chg="mod">
          <ac:chgData name="Hemaprabha M" userId="a8a1b8df45f2ab9e" providerId="LiveId" clId="{CD638A2D-F9B6-4703-93E5-34AA8C0FA170}" dt="2023-05-26T06:50:12.622" v="1989" actId="20577"/>
          <ac:spMkLst>
            <pc:docMk/>
            <pc:sldMk cId="520700503" sldId="310"/>
            <ac:spMk id="3" creationId="{DC9AC05D-560D-1665-8879-549C0B4EDE5C}"/>
          </ac:spMkLst>
        </pc:spChg>
      </pc:sldChg>
      <pc:sldChg chg="addSp delSp modSp mod modClrScheme chgLayout">
        <pc:chgData name="Hemaprabha M" userId="a8a1b8df45f2ab9e" providerId="LiveId" clId="{CD638A2D-F9B6-4703-93E5-34AA8C0FA170}" dt="2023-05-26T07:07:27.516" v="2405" actId="700"/>
        <pc:sldMkLst>
          <pc:docMk/>
          <pc:sldMk cId="941015171" sldId="311"/>
        </pc:sldMkLst>
        <pc:spChg chg="add del mod ord">
          <ac:chgData name="Hemaprabha M" userId="a8a1b8df45f2ab9e" providerId="LiveId" clId="{CD638A2D-F9B6-4703-93E5-34AA8C0FA170}" dt="2023-05-26T07:07:27.516" v="2405" actId="700"/>
          <ac:spMkLst>
            <pc:docMk/>
            <pc:sldMk cId="941015171" sldId="311"/>
            <ac:spMk id="2" creationId="{410D82E1-03C0-85A7-B20B-49CC1B5E89C9}"/>
          </ac:spMkLst>
        </pc:spChg>
        <pc:spChg chg="del">
          <ac:chgData name="Hemaprabha M" userId="a8a1b8df45f2ab9e" providerId="LiveId" clId="{CD638A2D-F9B6-4703-93E5-34AA8C0FA170}" dt="2023-05-25T06:01:12.983" v="50" actId="478"/>
          <ac:spMkLst>
            <pc:docMk/>
            <pc:sldMk cId="941015171" sldId="311"/>
            <ac:spMk id="2" creationId="{800B4516-A78C-D69C-2051-684BD2AB4940}"/>
          </ac:spMkLst>
        </pc:spChg>
        <pc:spChg chg="mod ord">
          <ac:chgData name="Hemaprabha M" userId="a8a1b8df45f2ab9e" providerId="LiveId" clId="{CD638A2D-F9B6-4703-93E5-34AA8C0FA170}" dt="2023-05-26T07:07:27.516" v="2405" actId="700"/>
          <ac:spMkLst>
            <pc:docMk/>
            <pc:sldMk cId="941015171" sldId="311"/>
            <ac:spMk id="4" creationId="{21D9DF05-D04B-F9CE-FC13-DEDFBD7A9507}"/>
          </ac:spMkLst>
        </pc:spChg>
        <pc:spChg chg="mod ord">
          <ac:chgData name="Hemaprabha M" userId="a8a1b8df45f2ab9e" providerId="LiveId" clId="{CD638A2D-F9B6-4703-93E5-34AA8C0FA170}" dt="2023-05-26T07:07:27.516" v="2405" actId="700"/>
          <ac:spMkLst>
            <pc:docMk/>
            <pc:sldMk cId="941015171" sldId="311"/>
            <ac:spMk id="5" creationId="{7D56BD15-0727-BBF1-FBD8-0228EA23C767}"/>
          </ac:spMkLst>
        </pc:spChg>
        <pc:spChg chg="add mod ord">
          <ac:chgData name="Hemaprabha M" userId="a8a1b8df45f2ab9e" providerId="LiveId" clId="{CD638A2D-F9B6-4703-93E5-34AA8C0FA170}" dt="2023-05-26T07:07:27.516" v="2405" actId="700"/>
          <ac:spMkLst>
            <pc:docMk/>
            <pc:sldMk cId="941015171" sldId="311"/>
            <ac:spMk id="7" creationId="{2E8E540A-8084-2926-0D31-CBD93F89B105}"/>
          </ac:spMkLst>
        </pc:spChg>
        <pc:spChg chg="add del mod">
          <ac:chgData name="Hemaprabha M" userId="a8a1b8df45f2ab9e" providerId="LiveId" clId="{CD638A2D-F9B6-4703-93E5-34AA8C0FA170}" dt="2023-05-25T06:01:15.177" v="51" actId="478"/>
          <ac:spMkLst>
            <pc:docMk/>
            <pc:sldMk cId="941015171" sldId="311"/>
            <ac:spMk id="9" creationId="{F6175917-85E8-DE90-93F9-044BE3A21CBF}"/>
          </ac:spMkLst>
        </pc:spChg>
        <pc:graphicFrameChg chg="del mod">
          <ac:chgData name="Hemaprabha M" userId="a8a1b8df45f2ab9e" providerId="LiveId" clId="{CD638A2D-F9B6-4703-93E5-34AA8C0FA170}" dt="2023-05-25T05:55:02.023" v="49" actId="478"/>
          <ac:graphicFrameMkLst>
            <pc:docMk/>
            <pc:sldMk cId="941015171" sldId="311"/>
            <ac:graphicFrameMk id="6" creationId="{04E3C183-7D16-18CC-89F3-EFCB21A47EDD}"/>
          </ac:graphicFrameMkLst>
        </pc:graphicFrameChg>
      </pc:sldChg>
      <pc:sldChg chg="addSp delSp modSp mod modClrScheme chgLayout">
        <pc:chgData name="Hemaprabha M" userId="a8a1b8df45f2ab9e" providerId="LiveId" clId="{CD638A2D-F9B6-4703-93E5-34AA8C0FA170}" dt="2023-05-26T07:04:29.273" v="2337" actId="20577"/>
        <pc:sldMkLst>
          <pc:docMk/>
          <pc:sldMk cId="871201397" sldId="312"/>
        </pc:sldMkLst>
        <pc:spChg chg="mod ord">
          <ac:chgData name="Hemaprabha M" userId="a8a1b8df45f2ab9e" providerId="LiveId" clId="{CD638A2D-F9B6-4703-93E5-34AA8C0FA170}" dt="2023-05-25T06:26:44.768" v="134" actId="20577"/>
          <ac:spMkLst>
            <pc:docMk/>
            <pc:sldMk cId="871201397" sldId="312"/>
            <ac:spMk id="2" creationId="{1450712D-83C9-7B91-F708-5D07E4C2815D}"/>
          </ac:spMkLst>
        </pc:spChg>
        <pc:spChg chg="mod ord">
          <ac:chgData name="Hemaprabha M" userId="a8a1b8df45f2ab9e" providerId="LiveId" clId="{CD638A2D-F9B6-4703-93E5-34AA8C0FA170}" dt="2023-05-25T06:25:27.120" v="89" actId="700"/>
          <ac:spMkLst>
            <pc:docMk/>
            <pc:sldMk cId="871201397" sldId="312"/>
            <ac:spMk id="4" creationId="{00F8B86A-A576-98F0-BAD4-3F0C0919C5C7}"/>
          </ac:spMkLst>
        </pc:spChg>
        <pc:spChg chg="mod ord">
          <ac:chgData name="Hemaprabha M" userId="a8a1b8df45f2ab9e" providerId="LiveId" clId="{CD638A2D-F9B6-4703-93E5-34AA8C0FA170}" dt="2023-05-25T06:25:27.120" v="89" actId="700"/>
          <ac:spMkLst>
            <pc:docMk/>
            <pc:sldMk cId="871201397" sldId="312"/>
            <ac:spMk id="5" creationId="{19143C50-6937-DD3E-B402-4ABB2469E63E}"/>
          </ac:spMkLst>
        </pc:spChg>
        <pc:spChg chg="add mod">
          <ac:chgData name="Hemaprabha M" userId="a8a1b8df45f2ab9e" providerId="LiveId" clId="{CD638A2D-F9B6-4703-93E5-34AA8C0FA170}" dt="2023-05-26T07:04:29.273" v="2337" actId="20577"/>
          <ac:spMkLst>
            <pc:docMk/>
            <pc:sldMk cId="871201397" sldId="312"/>
            <ac:spMk id="7" creationId="{78438EBB-0907-62C1-C0D5-3CFCB63B2F12}"/>
          </ac:spMkLst>
        </pc:spChg>
        <pc:graphicFrameChg chg="del mod ord modGraphic">
          <ac:chgData name="Hemaprabha M" userId="a8a1b8df45f2ab9e" providerId="LiveId" clId="{CD638A2D-F9B6-4703-93E5-34AA8C0FA170}" dt="2023-05-25T06:25:34.565" v="90" actId="478"/>
          <ac:graphicFrameMkLst>
            <pc:docMk/>
            <pc:sldMk cId="871201397" sldId="312"/>
            <ac:graphicFrameMk id="6" creationId="{3B4F3B47-5D90-6680-2EE4-D15F8C55D228}"/>
          </ac:graphicFrameMkLst>
        </pc:graphicFrameChg>
      </pc:sldChg>
      <pc:sldChg chg="addSp delSp modSp del mod">
        <pc:chgData name="Hemaprabha M" userId="a8a1b8df45f2ab9e" providerId="LiveId" clId="{CD638A2D-F9B6-4703-93E5-34AA8C0FA170}" dt="2023-05-27T10:55:12.027" v="2680" actId="47"/>
        <pc:sldMkLst>
          <pc:docMk/>
          <pc:sldMk cId="2068121164" sldId="313"/>
        </pc:sldMkLst>
        <pc:spChg chg="mod">
          <ac:chgData name="Hemaprabha M" userId="a8a1b8df45f2ab9e" providerId="LiveId" clId="{CD638A2D-F9B6-4703-93E5-34AA8C0FA170}" dt="2023-05-27T10:53:27.463" v="2676" actId="14100"/>
          <ac:spMkLst>
            <pc:docMk/>
            <pc:sldMk cId="2068121164" sldId="313"/>
            <ac:spMk id="2" creationId="{7CEF4D5B-3E14-1349-3E16-232AA74EEBAF}"/>
          </ac:spMkLst>
        </pc:spChg>
        <pc:spChg chg="del">
          <ac:chgData name="Hemaprabha M" userId="a8a1b8df45f2ab9e" providerId="LiveId" clId="{CD638A2D-F9B6-4703-93E5-34AA8C0FA170}" dt="2023-05-27T10:53:03.501" v="2668" actId="931"/>
          <ac:spMkLst>
            <pc:docMk/>
            <pc:sldMk cId="2068121164" sldId="313"/>
            <ac:spMk id="6" creationId="{3C7B8494-23AF-BB4F-382C-D2B07675EBB6}"/>
          </ac:spMkLst>
        </pc:spChg>
        <pc:picChg chg="add mod">
          <ac:chgData name="Hemaprabha M" userId="a8a1b8df45f2ab9e" providerId="LiveId" clId="{CD638A2D-F9B6-4703-93E5-34AA8C0FA170}" dt="2023-05-27T10:53:34.147" v="2677" actId="1076"/>
          <ac:picMkLst>
            <pc:docMk/>
            <pc:sldMk cId="2068121164" sldId="313"/>
            <ac:picMk id="4" creationId="{51C39663-D186-9C62-C51E-B1CFEA6289F1}"/>
          </ac:picMkLst>
        </pc:picChg>
      </pc:sldChg>
      <pc:sldChg chg="addSp delSp modSp mod">
        <pc:chgData name="Hemaprabha M" userId="a8a1b8df45f2ab9e" providerId="LiveId" clId="{CD638A2D-F9B6-4703-93E5-34AA8C0FA170}" dt="2023-05-26T05:47:48.734" v="317" actId="478"/>
        <pc:sldMkLst>
          <pc:docMk/>
          <pc:sldMk cId="1563980609" sldId="314"/>
        </pc:sldMkLst>
        <pc:spChg chg="mod">
          <ac:chgData name="Hemaprabha M" userId="a8a1b8df45f2ab9e" providerId="LiveId" clId="{CD638A2D-F9B6-4703-93E5-34AA8C0FA170}" dt="2023-05-26T05:47:36.955" v="313" actId="20577"/>
          <ac:spMkLst>
            <pc:docMk/>
            <pc:sldMk cId="1563980609" sldId="314"/>
            <ac:spMk id="2" creationId="{82C7E564-4283-8AE2-ADD2-7B3FFCFA26C7}"/>
          </ac:spMkLst>
        </pc:spChg>
        <pc:spChg chg="del mod">
          <ac:chgData name="Hemaprabha M" userId="a8a1b8df45f2ab9e" providerId="LiveId" clId="{CD638A2D-F9B6-4703-93E5-34AA8C0FA170}" dt="2023-05-26T05:47:45.997" v="315" actId="478"/>
          <ac:spMkLst>
            <pc:docMk/>
            <pc:sldMk cId="1563980609" sldId="314"/>
            <ac:spMk id="3" creationId="{C9CFA000-38C2-F344-E543-42483390408A}"/>
          </ac:spMkLst>
        </pc:spChg>
        <pc:spChg chg="add del mod">
          <ac:chgData name="Hemaprabha M" userId="a8a1b8df45f2ab9e" providerId="LiveId" clId="{CD638A2D-F9B6-4703-93E5-34AA8C0FA170}" dt="2023-05-26T05:47:48.734" v="317" actId="478"/>
          <ac:spMkLst>
            <pc:docMk/>
            <pc:sldMk cId="1563980609" sldId="314"/>
            <ac:spMk id="5" creationId="{FFFCAA82-D0DA-FD77-A922-DD90F5B4B56D}"/>
          </ac:spMkLst>
        </pc:spChg>
      </pc:sldChg>
      <pc:sldChg chg="del">
        <pc:chgData name="Hemaprabha M" userId="a8a1b8df45f2ab9e" providerId="LiveId" clId="{CD638A2D-F9B6-4703-93E5-34AA8C0FA170}" dt="2023-05-26T06:19:46.237" v="600" actId="47"/>
        <pc:sldMkLst>
          <pc:docMk/>
          <pc:sldMk cId="58893715" sldId="315"/>
        </pc:sldMkLst>
      </pc:sldChg>
      <pc:sldChg chg="modSp mod">
        <pc:chgData name="Hemaprabha M" userId="a8a1b8df45f2ab9e" providerId="LiveId" clId="{CD638A2D-F9B6-4703-93E5-34AA8C0FA170}" dt="2023-05-26T06:41:31.849" v="990" actId="14100"/>
        <pc:sldMkLst>
          <pc:docMk/>
          <pc:sldMk cId="2790251853" sldId="316"/>
        </pc:sldMkLst>
        <pc:spChg chg="mod">
          <ac:chgData name="Hemaprabha M" userId="a8a1b8df45f2ab9e" providerId="LiveId" clId="{CD638A2D-F9B6-4703-93E5-34AA8C0FA170}" dt="2023-05-26T06:41:31.849" v="990" actId="14100"/>
          <ac:spMkLst>
            <pc:docMk/>
            <pc:sldMk cId="2790251853" sldId="316"/>
            <ac:spMk id="5" creationId="{AAF5CF3F-E5EF-5769-3F83-24ADB4412BBF}"/>
          </ac:spMkLst>
        </pc:spChg>
      </pc:sldChg>
      <pc:sldChg chg="addSp delSp modSp add del mod chgLayout">
        <pc:chgData name="Hemaprabha M" userId="a8a1b8df45f2ab9e" providerId="LiveId" clId="{CD638A2D-F9B6-4703-93E5-34AA8C0FA170}" dt="2023-05-26T07:02:36.003" v="2195" actId="47"/>
        <pc:sldMkLst>
          <pc:docMk/>
          <pc:sldMk cId="1143517185" sldId="317"/>
        </pc:sldMkLst>
        <pc:spChg chg="add del mod ord">
          <ac:chgData name="Hemaprabha M" userId="a8a1b8df45f2ab9e" providerId="LiveId" clId="{CD638A2D-F9B6-4703-93E5-34AA8C0FA170}" dt="2023-05-25T06:37:39.418" v="149" actId="478"/>
          <ac:spMkLst>
            <pc:docMk/>
            <pc:sldMk cId="1143517185" sldId="317"/>
            <ac:spMk id="2" creationId="{1450712D-83C9-7B91-F708-5D07E4C2815D}"/>
          </ac:spMkLst>
        </pc:spChg>
        <pc:spChg chg="mod ord">
          <ac:chgData name="Hemaprabha M" userId="a8a1b8df45f2ab9e" providerId="LiveId" clId="{CD638A2D-F9B6-4703-93E5-34AA8C0FA170}" dt="2023-05-25T06:37:17.464" v="139" actId="700"/>
          <ac:spMkLst>
            <pc:docMk/>
            <pc:sldMk cId="1143517185" sldId="317"/>
            <ac:spMk id="4" creationId="{00F8B86A-A576-98F0-BAD4-3F0C0919C5C7}"/>
          </ac:spMkLst>
        </pc:spChg>
        <pc:spChg chg="mod ord">
          <ac:chgData name="Hemaprabha M" userId="a8a1b8df45f2ab9e" providerId="LiveId" clId="{CD638A2D-F9B6-4703-93E5-34AA8C0FA170}" dt="2023-05-25T06:37:17.464" v="139" actId="700"/>
          <ac:spMkLst>
            <pc:docMk/>
            <pc:sldMk cId="1143517185" sldId="317"/>
            <ac:spMk id="5" creationId="{19143C50-6937-DD3E-B402-4ABB2469E63E}"/>
          </ac:spMkLst>
        </pc:spChg>
        <pc:spChg chg="add del mod">
          <ac:chgData name="Hemaprabha M" userId="a8a1b8df45f2ab9e" providerId="LiveId" clId="{CD638A2D-F9B6-4703-93E5-34AA8C0FA170}" dt="2023-05-25T06:37:39.418" v="149" actId="478"/>
          <ac:spMkLst>
            <pc:docMk/>
            <pc:sldMk cId="1143517185" sldId="317"/>
            <ac:spMk id="6" creationId="{285FAE72-5C8D-6BD0-433C-77123AA75B30}"/>
          </ac:spMkLst>
        </pc:spChg>
        <pc:spChg chg="mod ord">
          <ac:chgData name="Hemaprabha M" userId="a8a1b8df45f2ab9e" providerId="LiveId" clId="{CD638A2D-F9B6-4703-93E5-34AA8C0FA170}" dt="2023-05-25T06:40:38.269" v="290" actId="5793"/>
          <ac:spMkLst>
            <pc:docMk/>
            <pc:sldMk cId="1143517185" sldId="317"/>
            <ac:spMk id="7" creationId="{78438EBB-0907-62C1-C0D5-3CFCB63B2F12}"/>
          </ac:spMkLst>
        </pc:spChg>
      </pc:sldChg>
      <pc:sldChg chg="addSp delSp modSp add mod ord">
        <pc:chgData name="Hemaprabha M" userId="a8a1b8df45f2ab9e" providerId="LiveId" clId="{CD638A2D-F9B6-4703-93E5-34AA8C0FA170}" dt="2023-05-26T06:36:06.328" v="923"/>
        <pc:sldMkLst>
          <pc:docMk/>
          <pc:sldMk cId="1513587146" sldId="318"/>
        </pc:sldMkLst>
        <pc:spChg chg="mod">
          <ac:chgData name="Hemaprabha M" userId="a8a1b8df45f2ab9e" providerId="LiveId" clId="{CD638A2D-F9B6-4703-93E5-34AA8C0FA170}" dt="2023-05-26T06:31:49.873" v="881" actId="20577"/>
          <ac:spMkLst>
            <pc:docMk/>
            <pc:sldMk cId="1513587146" sldId="318"/>
            <ac:spMk id="2" creationId="{69554157-869F-9BBE-CFCF-717129CA6907}"/>
          </ac:spMkLst>
        </pc:spChg>
        <pc:spChg chg="del">
          <ac:chgData name="Hemaprabha M" userId="a8a1b8df45f2ab9e" providerId="LiveId" clId="{CD638A2D-F9B6-4703-93E5-34AA8C0FA170}" dt="2023-05-26T06:27:54.727" v="738" actId="478"/>
          <ac:spMkLst>
            <pc:docMk/>
            <pc:sldMk cId="1513587146" sldId="318"/>
            <ac:spMk id="3" creationId="{DC9AC05D-560D-1665-8879-549C0B4EDE5C}"/>
          </ac:spMkLst>
        </pc:spChg>
        <pc:spChg chg="add mod">
          <ac:chgData name="Hemaprabha M" userId="a8a1b8df45f2ab9e" providerId="LiveId" clId="{CD638A2D-F9B6-4703-93E5-34AA8C0FA170}" dt="2023-05-26T06:35:11.485" v="921" actId="27636"/>
          <ac:spMkLst>
            <pc:docMk/>
            <pc:sldMk cId="1513587146" sldId="318"/>
            <ac:spMk id="7" creationId="{FF2917C1-FDB2-008E-EBB2-7055C23524A6}"/>
          </ac:spMkLst>
        </pc:spChg>
      </pc:sldChg>
      <pc:sldChg chg="addSp delSp modSp add mod modClrScheme chgLayout">
        <pc:chgData name="Hemaprabha M" userId="a8a1b8df45f2ab9e" providerId="LiveId" clId="{CD638A2D-F9B6-4703-93E5-34AA8C0FA170}" dt="2023-05-26T07:17:21.949" v="2520" actId="255"/>
        <pc:sldMkLst>
          <pc:docMk/>
          <pc:sldMk cId="1787139947" sldId="319"/>
        </pc:sldMkLst>
        <pc:spChg chg="mod ord">
          <ac:chgData name="Hemaprabha M" userId="a8a1b8df45f2ab9e" providerId="LiveId" clId="{CD638A2D-F9B6-4703-93E5-34AA8C0FA170}" dt="2023-05-26T07:16:00.990" v="2421" actId="27636"/>
          <ac:spMkLst>
            <pc:docMk/>
            <pc:sldMk cId="1787139947" sldId="319"/>
            <ac:spMk id="2" creationId="{69554157-869F-9BBE-CFCF-717129CA6907}"/>
          </ac:spMkLst>
        </pc:spChg>
        <pc:spChg chg="mod ord">
          <ac:chgData name="Hemaprabha M" userId="a8a1b8df45f2ab9e" providerId="LiveId" clId="{CD638A2D-F9B6-4703-93E5-34AA8C0FA170}" dt="2023-05-26T07:16:00.980" v="2420" actId="700"/>
          <ac:spMkLst>
            <pc:docMk/>
            <pc:sldMk cId="1787139947" sldId="319"/>
            <ac:spMk id="4" creationId="{8EF088D1-E89A-FD55-EB44-49411774536D}"/>
          </ac:spMkLst>
        </pc:spChg>
        <pc:spChg chg="mod ord">
          <ac:chgData name="Hemaprabha M" userId="a8a1b8df45f2ab9e" providerId="LiveId" clId="{CD638A2D-F9B6-4703-93E5-34AA8C0FA170}" dt="2023-05-26T07:16:00.980" v="2420" actId="700"/>
          <ac:spMkLst>
            <pc:docMk/>
            <pc:sldMk cId="1787139947" sldId="319"/>
            <ac:spMk id="5" creationId="{94026A48-6EF8-D4D0-2C6E-1F96935EA501}"/>
          </ac:spMkLst>
        </pc:spChg>
        <pc:spChg chg="del">
          <ac:chgData name="Hemaprabha M" userId="a8a1b8df45f2ab9e" providerId="LiveId" clId="{CD638A2D-F9B6-4703-93E5-34AA8C0FA170}" dt="2023-05-26T07:13:57.849" v="2412" actId="931"/>
          <ac:spMkLst>
            <pc:docMk/>
            <pc:sldMk cId="1787139947" sldId="319"/>
            <ac:spMk id="7" creationId="{FF2917C1-FDB2-008E-EBB2-7055C23524A6}"/>
          </ac:spMkLst>
        </pc:spChg>
        <pc:spChg chg="add mod ord">
          <ac:chgData name="Hemaprabha M" userId="a8a1b8df45f2ab9e" providerId="LiveId" clId="{CD638A2D-F9B6-4703-93E5-34AA8C0FA170}" dt="2023-05-26T07:17:21.949" v="2520" actId="255"/>
          <ac:spMkLst>
            <pc:docMk/>
            <pc:sldMk cId="1787139947" sldId="319"/>
            <ac:spMk id="8" creationId="{12103EAB-20D2-3203-95FB-48DE584C409A}"/>
          </ac:spMkLst>
        </pc:spChg>
        <pc:picChg chg="add mod ord">
          <ac:chgData name="Hemaprabha M" userId="a8a1b8df45f2ab9e" providerId="LiveId" clId="{CD638A2D-F9B6-4703-93E5-34AA8C0FA170}" dt="2023-05-26T07:16:00.980" v="2420" actId="700"/>
          <ac:picMkLst>
            <pc:docMk/>
            <pc:sldMk cId="1787139947" sldId="319"/>
            <ac:picMk id="6" creationId="{76F44CC8-1A71-43D0-7EA4-E2417FB36B06}"/>
          </ac:picMkLst>
        </pc:picChg>
      </pc:sldChg>
      <pc:sldChg chg="modSp add mod">
        <pc:chgData name="Hemaprabha M" userId="a8a1b8df45f2ab9e" providerId="LiveId" clId="{CD638A2D-F9B6-4703-93E5-34AA8C0FA170}" dt="2023-05-26T06:38:13.193" v="958" actId="27636"/>
        <pc:sldMkLst>
          <pc:docMk/>
          <pc:sldMk cId="3585481010" sldId="320"/>
        </pc:sldMkLst>
        <pc:spChg chg="mod">
          <ac:chgData name="Hemaprabha M" userId="a8a1b8df45f2ab9e" providerId="LiveId" clId="{CD638A2D-F9B6-4703-93E5-34AA8C0FA170}" dt="2023-05-26T06:36:31.698" v="956" actId="20577"/>
          <ac:spMkLst>
            <pc:docMk/>
            <pc:sldMk cId="3585481010" sldId="320"/>
            <ac:spMk id="2" creationId="{69554157-869F-9BBE-CFCF-717129CA6907}"/>
          </ac:spMkLst>
        </pc:spChg>
        <pc:spChg chg="mod">
          <ac:chgData name="Hemaprabha M" userId="a8a1b8df45f2ab9e" providerId="LiveId" clId="{CD638A2D-F9B6-4703-93E5-34AA8C0FA170}" dt="2023-05-26T06:38:13.193" v="958" actId="27636"/>
          <ac:spMkLst>
            <pc:docMk/>
            <pc:sldMk cId="3585481010" sldId="320"/>
            <ac:spMk id="7" creationId="{FF2917C1-FDB2-008E-EBB2-7055C23524A6}"/>
          </ac:spMkLst>
        </pc:spChg>
      </pc:sldChg>
      <pc:sldChg chg="modSp new mod">
        <pc:chgData name="Hemaprabha M" userId="a8a1b8df45f2ab9e" providerId="LiveId" clId="{CD638A2D-F9B6-4703-93E5-34AA8C0FA170}" dt="2023-05-26T07:07:52.498" v="2411" actId="20577"/>
        <pc:sldMkLst>
          <pc:docMk/>
          <pc:sldMk cId="4125204865" sldId="321"/>
        </pc:sldMkLst>
        <pc:spChg chg="mod">
          <ac:chgData name="Hemaprabha M" userId="a8a1b8df45f2ab9e" providerId="LiveId" clId="{CD638A2D-F9B6-4703-93E5-34AA8C0FA170}" dt="2023-05-26T06:51:24.415" v="2004" actId="20577"/>
          <ac:spMkLst>
            <pc:docMk/>
            <pc:sldMk cId="4125204865" sldId="321"/>
            <ac:spMk id="2" creationId="{B3A2060C-BC6E-CDD4-18FE-7F64021A9FD4}"/>
          </ac:spMkLst>
        </pc:spChg>
        <pc:spChg chg="mod">
          <ac:chgData name="Hemaprabha M" userId="a8a1b8df45f2ab9e" providerId="LiveId" clId="{CD638A2D-F9B6-4703-93E5-34AA8C0FA170}" dt="2023-05-26T07:07:52.498" v="2411" actId="20577"/>
          <ac:spMkLst>
            <pc:docMk/>
            <pc:sldMk cId="4125204865" sldId="321"/>
            <ac:spMk id="3" creationId="{E2B13963-5F96-3FB1-F448-E37245EF9CA6}"/>
          </ac:spMkLst>
        </pc:spChg>
      </pc:sldChg>
      <pc:sldChg chg="addSp delSp modSp new mod modClrScheme chgLayout">
        <pc:chgData name="Hemaprabha M" userId="a8a1b8df45f2ab9e" providerId="LiveId" clId="{CD638A2D-F9B6-4703-93E5-34AA8C0FA170}" dt="2023-05-26T07:20:49.434" v="2667" actId="255"/>
        <pc:sldMkLst>
          <pc:docMk/>
          <pc:sldMk cId="1572276064" sldId="322"/>
        </pc:sldMkLst>
        <pc:spChg chg="del">
          <ac:chgData name="Hemaprabha M" userId="a8a1b8df45f2ab9e" providerId="LiveId" clId="{CD638A2D-F9B6-4703-93E5-34AA8C0FA170}" dt="2023-05-26T07:14:12.355" v="2414" actId="478"/>
          <ac:spMkLst>
            <pc:docMk/>
            <pc:sldMk cId="1572276064" sldId="322"/>
            <ac:spMk id="2" creationId="{7861C776-F492-125C-3C22-53EC916C03A1}"/>
          </ac:spMkLst>
        </pc:spChg>
        <pc:spChg chg="del mod">
          <ac:chgData name="Hemaprabha M" userId="a8a1b8df45f2ab9e" providerId="LiveId" clId="{CD638A2D-F9B6-4703-93E5-34AA8C0FA170}" dt="2023-05-26T07:15:11.357" v="2416" actId="931"/>
          <ac:spMkLst>
            <pc:docMk/>
            <pc:sldMk cId="1572276064" sldId="322"/>
            <ac:spMk id="3" creationId="{0DF49C1F-0E06-1603-763E-A215194F4E67}"/>
          </ac:spMkLst>
        </pc:spChg>
        <pc:spChg chg="mod ord">
          <ac:chgData name="Hemaprabha M" userId="a8a1b8df45f2ab9e" providerId="LiveId" clId="{CD638A2D-F9B6-4703-93E5-34AA8C0FA170}" dt="2023-05-26T07:16:33.163" v="2471" actId="700"/>
          <ac:spMkLst>
            <pc:docMk/>
            <pc:sldMk cId="1572276064" sldId="322"/>
            <ac:spMk id="4" creationId="{4257D23D-C80A-5A46-90AA-C00CD5273D36}"/>
          </ac:spMkLst>
        </pc:spChg>
        <pc:spChg chg="mod ord">
          <ac:chgData name="Hemaprabha M" userId="a8a1b8df45f2ab9e" providerId="LiveId" clId="{CD638A2D-F9B6-4703-93E5-34AA8C0FA170}" dt="2023-05-26T07:16:33.163" v="2471" actId="700"/>
          <ac:spMkLst>
            <pc:docMk/>
            <pc:sldMk cId="1572276064" sldId="322"/>
            <ac:spMk id="5" creationId="{7D4A1DCE-A31E-53FD-78A8-BDCE1E305722}"/>
          </ac:spMkLst>
        </pc:spChg>
        <pc:spChg chg="add mod ord">
          <ac:chgData name="Hemaprabha M" userId="a8a1b8df45f2ab9e" providerId="LiveId" clId="{CD638A2D-F9B6-4703-93E5-34AA8C0FA170}" dt="2023-05-26T07:16:54.173" v="2501" actId="27636"/>
          <ac:spMkLst>
            <pc:docMk/>
            <pc:sldMk cId="1572276064" sldId="322"/>
            <ac:spMk id="8" creationId="{D3C0ADFF-2F15-F948-A9CB-29A5D487CF2F}"/>
          </ac:spMkLst>
        </pc:spChg>
        <pc:spChg chg="add mod ord">
          <ac:chgData name="Hemaprabha M" userId="a8a1b8df45f2ab9e" providerId="LiveId" clId="{CD638A2D-F9B6-4703-93E5-34AA8C0FA170}" dt="2023-05-26T07:20:49.434" v="2667" actId="255"/>
          <ac:spMkLst>
            <pc:docMk/>
            <pc:sldMk cId="1572276064" sldId="322"/>
            <ac:spMk id="9" creationId="{7EFE6D54-31AC-71AD-C2BC-43B076376815}"/>
          </ac:spMkLst>
        </pc:spChg>
        <pc:picChg chg="add mod ord">
          <ac:chgData name="Hemaprabha M" userId="a8a1b8df45f2ab9e" providerId="LiveId" clId="{CD638A2D-F9B6-4703-93E5-34AA8C0FA170}" dt="2023-05-26T07:16:33.163" v="2471" actId="700"/>
          <ac:picMkLst>
            <pc:docMk/>
            <pc:sldMk cId="1572276064" sldId="322"/>
            <ac:picMk id="7" creationId="{D7D5F85D-ACD3-33F2-A76D-15359DBAB32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5/27/2023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087142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34267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307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 id="2147483669" r:id="rId20"/>
    <p:sldLayoutId id="2147483670" r:id="rId21"/>
    <p:sldLayoutId id="2147483671" r:id="rId22"/>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0.xml"/><Relationship Id="rId5" Type="http://schemas.openxmlformats.org/officeDocument/2006/relationships/image" Target="../media/image20.jpe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ONLINE STUDY NOTES PORTAL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normAutofit/>
          </a:bodyPr>
          <a:lstStyle/>
          <a:p>
            <a:r>
              <a:rPr lang="en-US" dirty="0">
                <a:latin typeface="Baskerville Old Face" panose="02020602080505020303" pitchFamily="18" charset="77"/>
              </a:rPr>
              <a:t>Challenges faced during the development</a:t>
            </a:r>
            <a:r>
              <a:rPr lang="en-US" dirty="0">
                <a:solidFill>
                  <a:schemeClr val="accent3"/>
                </a:solidFill>
              </a:rPr>
              <a:t> </a:t>
            </a:r>
            <a:endParaRPr lang="en-US" dirty="0"/>
          </a:p>
        </p:txBody>
      </p:sp>
      <p:sp>
        <p:nvSpPr>
          <p:cNvPr id="6" name="Text Placeholder 5">
            <a:extLst>
              <a:ext uri="{FF2B5EF4-FFF2-40B4-BE49-F238E27FC236}">
                <a16:creationId xmlns:a16="http://schemas.microsoft.com/office/drawing/2014/main" id="{4745F791-6509-4077-2322-878B001A0DA1}"/>
              </a:ext>
            </a:extLst>
          </p:cNvPr>
          <p:cNvSpPr>
            <a:spLocks noGrp="1"/>
          </p:cNvSpPr>
          <p:nvPr>
            <p:ph type="body" idx="1"/>
          </p:nvPr>
        </p:nvSpPr>
        <p:spPr/>
        <p:txBody>
          <a:bodyPr>
            <a:normAutofit fontScale="85000" lnSpcReduction="10000"/>
          </a:bodyPr>
          <a:lstStyle/>
          <a:p>
            <a:r>
              <a:rPr lang="en-IN" dirty="0"/>
              <a:t>USER AUTHENTICATION</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sz="half" idx="2"/>
          </p:nvPr>
        </p:nvSpPr>
        <p:spPr/>
        <p:txBody>
          <a:bodyPr>
            <a:normAutofit/>
          </a:bodyPr>
          <a:lstStyle/>
          <a:p>
            <a:pPr marL="0" indent="0">
              <a:lnSpc>
                <a:spcPct val="100000"/>
              </a:lnSpc>
              <a:buNone/>
            </a:pPr>
            <a:r>
              <a:rPr lang="en-US" sz="1800" dirty="0">
                <a:solidFill>
                  <a:schemeClr val="accent3"/>
                </a:solidFill>
                <a:latin typeface="Times New Roman" panose="02020603050405020304" pitchFamily="18" charset="0"/>
                <a:cs typeface="Times New Roman" panose="02020603050405020304" pitchFamily="18" charset="0"/>
              </a:rPr>
              <a:t>User authentication in an online study notes portal involves implementing secure login mechanisms (such as username/password or two-factor authentication) to verify the identity of users, allowing only authorized individuals to access and interact with their study notes, ensuring data confidentiality and protection.</a:t>
            </a:r>
          </a:p>
        </p:txBody>
      </p:sp>
      <p:sp>
        <p:nvSpPr>
          <p:cNvPr id="7" name="Text Placeholder 6">
            <a:extLst>
              <a:ext uri="{FF2B5EF4-FFF2-40B4-BE49-F238E27FC236}">
                <a16:creationId xmlns:a16="http://schemas.microsoft.com/office/drawing/2014/main" id="{F5A6F11E-291C-9262-E96F-193CE6590B83}"/>
              </a:ext>
            </a:extLst>
          </p:cNvPr>
          <p:cNvSpPr>
            <a:spLocks noGrp="1"/>
          </p:cNvSpPr>
          <p:nvPr>
            <p:ph type="body" sz="quarter" idx="3"/>
          </p:nvPr>
        </p:nvSpPr>
        <p:spPr>
          <a:xfrm>
            <a:off x="4498848" y="2008095"/>
            <a:ext cx="3200400" cy="621022"/>
          </a:xfrm>
        </p:spPr>
        <p:txBody>
          <a:bodyPr>
            <a:normAutofit fontScale="85000" lnSpcReduction="10000"/>
          </a:bodyPr>
          <a:lstStyle/>
          <a:p>
            <a:r>
              <a:rPr lang="en-IN" dirty="0"/>
              <a:t>USER-SPECIFIC PERMISSION AND ACCESS CONTROL</a:t>
            </a:r>
          </a:p>
        </p:txBody>
      </p:sp>
      <p:sp>
        <p:nvSpPr>
          <p:cNvPr id="8" name="Content Placeholder 7">
            <a:extLst>
              <a:ext uri="{FF2B5EF4-FFF2-40B4-BE49-F238E27FC236}">
                <a16:creationId xmlns:a16="http://schemas.microsoft.com/office/drawing/2014/main" id="{0AC45834-D00F-0B30-029E-4EB21AEEBD21}"/>
              </a:ext>
            </a:extLst>
          </p:cNvPr>
          <p:cNvSpPr>
            <a:spLocks noGrp="1"/>
          </p:cNvSpPr>
          <p:nvPr>
            <p:ph sz="quarter" idx="4"/>
          </p:nvPr>
        </p:nvSpPr>
        <p:spPr/>
        <p:txBody>
          <a:bodyPr>
            <a:normAutofit/>
          </a:bodyPr>
          <a:lstStyle/>
          <a:p>
            <a:r>
              <a:rPr lang="en-US" sz="1800" dirty="0">
                <a:latin typeface="Times New Roman" panose="02020603050405020304" pitchFamily="18" charset="0"/>
                <a:cs typeface="Times New Roman" panose="02020603050405020304" pitchFamily="18" charset="0"/>
              </a:rPr>
              <a:t>Implementing user-specific permission and access control in an online study notes portal involves defining roles (such as user, and admin) and assigning appropriate privileges, ensuring that users can access and modify notes based on their assigned roles, thus maintaining data security and privacy.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9" name="Text Placeholder 8">
            <a:extLst>
              <a:ext uri="{FF2B5EF4-FFF2-40B4-BE49-F238E27FC236}">
                <a16:creationId xmlns:a16="http://schemas.microsoft.com/office/drawing/2014/main" id="{10AAB5C4-4A01-8A33-257A-A0000CA67F38}"/>
              </a:ext>
            </a:extLst>
          </p:cNvPr>
          <p:cNvSpPr>
            <a:spLocks noGrp="1"/>
          </p:cNvSpPr>
          <p:nvPr>
            <p:ph type="body" sz="quarter" idx="13"/>
          </p:nvPr>
        </p:nvSpPr>
        <p:spPr/>
        <p:txBody>
          <a:bodyPr/>
          <a:lstStyle/>
          <a:p>
            <a:r>
              <a:rPr lang="en-IN" dirty="0"/>
              <a:t>CRUD OPERATIONS</a:t>
            </a:r>
          </a:p>
        </p:txBody>
      </p:sp>
      <p:sp>
        <p:nvSpPr>
          <p:cNvPr id="10" name="Content Placeholder 9">
            <a:extLst>
              <a:ext uri="{FF2B5EF4-FFF2-40B4-BE49-F238E27FC236}">
                <a16:creationId xmlns:a16="http://schemas.microsoft.com/office/drawing/2014/main" id="{C50CBBC5-89E9-7185-4EF1-F1B5205620FF}"/>
              </a:ext>
            </a:extLst>
          </p:cNvPr>
          <p:cNvSpPr>
            <a:spLocks noGrp="1"/>
          </p:cNvSpPr>
          <p:nvPr>
            <p:ph sz="quarter" idx="14"/>
          </p:nvPr>
        </p:nvSpPr>
        <p:spPr/>
        <p:txBody>
          <a:bodyPr>
            <a:normAutofit/>
          </a:bodyPr>
          <a:lstStyle/>
          <a:p>
            <a:r>
              <a:rPr lang="en-US" sz="1800" dirty="0">
                <a:solidFill>
                  <a:schemeClr val="accent3"/>
                </a:solidFill>
                <a:latin typeface="Times New Roman" panose="02020603050405020304" pitchFamily="18" charset="0"/>
                <a:cs typeface="Times New Roman" panose="02020603050405020304" pitchFamily="18" charset="0"/>
              </a:rPr>
              <a:t>Crud operations:-I have faced validation errors while performing crud operation so I used forms.py for crud operation </a:t>
            </a:r>
            <a:r>
              <a:rPr lang="en-US" sz="1800" dirty="0">
                <a:latin typeface="Times New Roman" panose="02020603050405020304" pitchFamily="18" charset="0"/>
                <a:cs typeface="Times New Roman" panose="02020603050405020304" pitchFamily="18" charset="0"/>
              </a:rPr>
              <a:t>.Forms.py automatically handles validations of the fields.</a:t>
            </a:r>
            <a:endParaRPr lang="en-US" sz="1800" dirty="0">
              <a:solidFill>
                <a:schemeClr val="accent3"/>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70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2B83A51-05F1-A429-14BC-5D228E88FD4A}"/>
              </a:ext>
            </a:extLst>
          </p:cNvPr>
          <p:cNvSpPr>
            <a:spLocks noGrp="1"/>
          </p:cNvSpPr>
          <p:nvPr>
            <p:ph type="title"/>
          </p:nvPr>
        </p:nvSpPr>
        <p:spPr>
          <a:xfrm>
            <a:off x="0" y="0"/>
            <a:ext cx="5037667" cy="97366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SCREENSHOTS</a:t>
            </a:r>
          </a:p>
        </p:txBody>
      </p:sp>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579251" y="1140425"/>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6810519" y="3680425"/>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832600" y="1140425"/>
            <a:ext cx="4264290"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User Dashboard</a:t>
            </a:r>
          </a:p>
          <a:p>
            <a:pPr marL="285750" indent="-285750">
              <a:lnSpc>
                <a:spcPct val="200000"/>
              </a:lnSpc>
              <a:buFont typeface="Arial" panose="020B0604020202020204" pitchFamily="34" charset="0"/>
              <a:buChar char="•"/>
            </a:pPr>
            <a:r>
              <a:rPr lang="en-IN" dirty="0">
                <a:latin typeface="Sitka Heading Semibold" pitchFamily="2" charset="0"/>
              </a:rPr>
              <a:t>Interface After User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uploads, add to favourites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095110" y="4044491"/>
            <a:ext cx="4072465"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ADD TO FAVORITES</a:t>
            </a:r>
          </a:p>
          <a:p>
            <a:pPr marL="285750" indent="-285750">
              <a:lnSpc>
                <a:spcPct val="200000"/>
              </a:lnSpc>
              <a:buFont typeface="Arial" panose="020B0604020202020204" pitchFamily="34" charset="0"/>
              <a:buChar char="•"/>
            </a:pPr>
            <a:r>
              <a:rPr lang="en-IN" dirty="0">
                <a:latin typeface="Sitka Heading Semibold" pitchFamily="2" charset="0"/>
              </a:rPr>
              <a:t>Posts we have searched cab be added to favourites for future use</a:t>
            </a:r>
          </a:p>
          <a:p>
            <a:pPr marL="285750" indent="-285750">
              <a:lnSpc>
                <a:spcPct val="200000"/>
              </a:lnSpc>
              <a:buFont typeface="Arial" panose="020B0604020202020204" pitchFamily="34" charset="0"/>
              <a:buChar char="•"/>
            </a:pPr>
            <a:r>
              <a:rPr lang="en-IN" dirty="0">
                <a:latin typeface="Sitka Heading Semibold" pitchFamily="2" charset="0"/>
              </a:rPr>
              <a:t>We can download the posts as well</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200"/>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2" name="Arrow: Right 1">
            <a:extLst>
              <a:ext uri="{FF2B5EF4-FFF2-40B4-BE49-F238E27FC236}">
                <a16:creationId xmlns:a16="http://schemas.microsoft.com/office/drawing/2014/main" id="{DCC00B03-0BC7-4F61-B521-75DF72D5EAB2}"/>
              </a:ext>
            </a:extLst>
          </p:cNvPr>
          <p:cNvSpPr/>
          <p:nvPr/>
        </p:nvSpPr>
        <p:spPr>
          <a:xfrm rot="10800000">
            <a:off x="11096890" y="1379030"/>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0B74AB59-846C-3653-F3C4-1F3B7EE02A7D}"/>
              </a:ext>
            </a:extLst>
          </p:cNvPr>
          <p:cNvSpPr/>
          <p:nvPr/>
        </p:nvSpPr>
        <p:spPr>
          <a:xfrm>
            <a:off x="0" y="4491351"/>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733358"/>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12</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697683" y="488491"/>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7085585" y="3561252"/>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794601" y="488491"/>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Admin Dashboard</a:t>
            </a:r>
          </a:p>
          <a:p>
            <a:pPr marL="285750" indent="-285750">
              <a:lnSpc>
                <a:spcPct val="200000"/>
              </a:lnSpc>
              <a:buFont typeface="Arial" panose="020B0604020202020204" pitchFamily="34" charset="0"/>
              <a:buChar char="•"/>
            </a:pPr>
            <a:r>
              <a:rPr lang="en-IN" dirty="0">
                <a:latin typeface="Sitka Heading Semibold" pitchFamily="2" charset="0"/>
              </a:rPr>
              <a:t>Admin Interface After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logout, courses, tags, videos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210452" y="3892093"/>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UPLOAD INTERFACE</a:t>
            </a:r>
          </a:p>
          <a:p>
            <a:pPr marL="285750" indent="-285750">
              <a:lnSpc>
                <a:spcPct val="200000"/>
              </a:lnSpc>
              <a:buFont typeface="Arial" panose="020B0604020202020204" pitchFamily="34" charset="0"/>
              <a:buChar char="•"/>
            </a:pPr>
            <a:r>
              <a:rPr lang="en-IN" dirty="0">
                <a:latin typeface="Sitka Heading Semibold" pitchFamily="2" charset="0"/>
              </a:rPr>
              <a:t>Displays Documents uploaded by the user </a:t>
            </a:r>
          </a:p>
          <a:p>
            <a:pPr marL="285750" indent="-285750">
              <a:lnSpc>
                <a:spcPct val="200000"/>
              </a:lnSpc>
              <a:buFont typeface="Arial" panose="020B0604020202020204" pitchFamily="34" charset="0"/>
              <a:buChar char="•"/>
            </a:pPr>
            <a:r>
              <a:rPr lang="en-IN" dirty="0">
                <a:latin typeface="Sitka Heading Semibold" pitchFamily="2" charset="0"/>
              </a:rPr>
              <a:t>Can take action such as edit and delete</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199"/>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Chevron 1">
            <a:extLst>
              <a:ext uri="{FF2B5EF4-FFF2-40B4-BE49-F238E27FC236}">
                <a16:creationId xmlns:a16="http://schemas.microsoft.com/office/drawing/2014/main" id="{0777FB59-CF03-C4D8-66C2-BCBB77FD7F20}"/>
              </a:ext>
            </a:extLst>
          </p:cNvPr>
          <p:cNvSpPr/>
          <p:nvPr/>
        </p:nvSpPr>
        <p:spPr>
          <a:xfrm>
            <a:off x="121298" y="4432041"/>
            <a:ext cx="634482" cy="124097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Arrow: Chevron 2">
            <a:extLst>
              <a:ext uri="{FF2B5EF4-FFF2-40B4-BE49-F238E27FC236}">
                <a16:creationId xmlns:a16="http://schemas.microsoft.com/office/drawing/2014/main" id="{B26BE8D4-895F-F155-CAF0-FB8B687F2FAD}"/>
              </a:ext>
            </a:extLst>
          </p:cNvPr>
          <p:cNvSpPr/>
          <p:nvPr/>
        </p:nvSpPr>
        <p:spPr>
          <a:xfrm rot="10800000">
            <a:off x="10994306" y="917481"/>
            <a:ext cx="661537" cy="124722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36760656"/>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85759"/>
          </a:xfrm>
        </p:spPr>
        <p:txBody>
          <a:bodyPr/>
          <a:lstStyle/>
          <a:p>
            <a:r>
              <a:rPr lang="en-US" dirty="0">
                <a:latin typeface="Baskerville Old Face" panose="02020602080505020303" pitchFamily="18" charset="77"/>
              </a:rPr>
              <a:t>FUTURE ENHANCEMENTS </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017059" y="2375647"/>
            <a:ext cx="7744968" cy="2697480"/>
          </a:xfrm>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AI QUESTION AND ANSWERING:-</a:t>
            </a:r>
            <a:r>
              <a:rPr lang="en-US" dirty="0">
                <a:latin typeface="Times New Roman" panose="02020603050405020304" pitchFamily="18" charset="0"/>
                <a:cs typeface="Times New Roman" panose="02020603050405020304" pitchFamily="18" charset="0"/>
              </a:rPr>
              <a:t>AI question and answering systems leverage natural language processing and machine learning techniques to understand and respond to user questions with relevant and accurate information. By analyzing textual data and applying advanced algorithms, AI question and answering systems can provide concise and contextually appropriate answers to a wide range of user queries, improving information retrieval and user satisfaction. These systems have the potential to revolutionize information-seeking processes, enabling users to obtain quick and accurate answers to their questions from vast amounts of data and knowledge sources.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8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58865"/>
          </a:xfrm>
        </p:spPr>
        <p:txBody>
          <a:bodyPr/>
          <a:lstStyle/>
          <a:p>
            <a:r>
              <a:rPr lang="en-US" dirty="0">
                <a:latin typeface="Baskerville Old Face" panose="02020602080505020303" pitchFamily="18" charset="77"/>
              </a:rPr>
              <a:t>CONCLUSION</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223516" y="2348753"/>
            <a:ext cx="7744968" cy="2919805"/>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In conclusion, an online study materials portal that offers free notes and online courses has the potential to revolutionize the way individuals access educational resources. By providing a vast collection of study notes, personalized learning experiences, and interactive tools, such a portal can empower learners to acquire knowledge and enhance their skills. The challenges faced during development, ranging from content management to scalability, can be overcome through careful planning and continuous improvement. With future enhancements like enhanced personalization, interactive learning tools, and integration of emerging technologies, the online study materials portal can continue to evolve and provide an engaging and accessible learning platform for users worldwide. Overall, the online study materials portal holds tremendous promise in making education more accessible and fostering lifelong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8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060C-BC6E-CDD4-18FE-7F64021A9FD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2B13963-5F96-3FB1-F448-E37245EF9CA6}"/>
              </a:ext>
            </a:extLst>
          </p:cNvPr>
          <p:cNvSpPr>
            <a:spLocks noGrp="1"/>
          </p:cNvSpPr>
          <p:nvPr>
            <p:ph idx="1"/>
          </p:nvPr>
        </p:nvSpPr>
        <p:spPr/>
        <p:txBody>
          <a:bodyPr/>
          <a:lstStyle/>
          <a:p>
            <a:r>
              <a:rPr lang="en-IN" dirty="0"/>
              <a:t>	1)CHATGPT</a:t>
            </a:r>
          </a:p>
          <a:p>
            <a:r>
              <a:rPr lang="en-IN" dirty="0"/>
              <a:t>		2)STACK OVERFLOW</a:t>
            </a:r>
          </a:p>
          <a:p>
            <a:endParaRPr lang="en-IN" dirty="0"/>
          </a:p>
        </p:txBody>
      </p:sp>
      <p:sp>
        <p:nvSpPr>
          <p:cNvPr id="4" name="Footer Placeholder 3">
            <a:extLst>
              <a:ext uri="{FF2B5EF4-FFF2-40B4-BE49-F238E27FC236}">
                <a16:creationId xmlns:a16="http://schemas.microsoft.com/office/drawing/2014/main" id="{74F91A21-D1DC-FEEC-BA0B-351427AAE5B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0F9F596-8DA8-52F0-AF5C-AA9B3942AA3C}"/>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12520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2" y="2011680"/>
            <a:ext cx="2999232" cy="2542391"/>
          </a:xfrm>
        </p:spPr>
        <p:txBody>
          <a:bodyPr/>
          <a:lstStyle/>
          <a:p>
            <a:r>
              <a:rPr lang="en-US" dirty="0"/>
              <a:t>HEMA PRABHA 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fontScale="700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1)Abstract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2)Project Requirements</a:t>
            </a:r>
          </a:p>
          <a:p>
            <a:pPr marL="0" indent="0">
              <a:lnSpc>
                <a:spcPct val="150000"/>
              </a:lnSpc>
              <a:buNone/>
            </a:pPr>
            <a:r>
              <a:rPr lang="en-US" dirty="0">
                <a:latin typeface="Gill Sans Nova Light" panose="020B0302020104020203" pitchFamily="34" charset="0"/>
                <a:cs typeface="Gill Sans Light" panose="020B0302020104020203" pitchFamily="34" charset="-79"/>
              </a:rPr>
              <a:t>3)Features and highlights </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4)Technical aspects</a:t>
            </a:r>
          </a:p>
          <a:p>
            <a:pPr marL="0" indent="0">
              <a:lnSpc>
                <a:spcPct val="150000"/>
              </a:lnSpc>
              <a:buNone/>
            </a:pPr>
            <a:r>
              <a:rPr lang="en-US" dirty="0">
                <a:latin typeface="Gill Sans Nova Light" panose="020B0302020104020203" pitchFamily="34" charset="0"/>
                <a:cs typeface="Gill Sans Light" panose="020B0302020104020203" pitchFamily="34" charset="-79"/>
              </a:rPr>
              <a:t>5)Challenges faced during development</a:t>
            </a:r>
          </a:p>
          <a:p>
            <a:pPr marL="0" indent="0">
              <a:lnSpc>
                <a:spcPct val="150000"/>
              </a:lnSpc>
              <a:buNone/>
            </a:pPr>
            <a:r>
              <a:rPr lang="en-US" dirty="0">
                <a:latin typeface="Gill Sans Nova Light" panose="020B0302020104020203" pitchFamily="34" charset="0"/>
                <a:cs typeface="Gill Sans Light" panose="020B0302020104020203" pitchFamily="34" charset="-79"/>
              </a:rPr>
              <a:t>6)Screenshots</a:t>
            </a:r>
          </a:p>
          <a:p>
            <a:pPr marL="0" indent="0">
              <a:lnSpc>
                <a:spcPct val="150000"/>
              </a:lnSpc>
              <a:buNone/>
            </a:pPr>
            <a:r>
              <a:rPr lang="en-US" dirty="0">
                <a:latin typeface="Gill Sans Nova Light" panose="020B0302020104020203" pitchFamily="34" charset="0"/>
                <a:cs typeface="Gill Sans Light" panose="020B0302020104020203" pitchFamily="34" charset="-79"/>
              </a:rPr>
              <a:t>7)Future enhancements</a:t>
            </a:r>
          </a:p>
          <a:p>
            <a:pPr marL="0" indent="0">
              <a:lnSpc>
                <a:spcPct val="150000"/>
              </a:lnSpc>
              <a:buNone/>
            </a:pPr>
            <a:r>
              <a:rPr lang="en-US" dirty="0">
                <a:latin typeface="Gill Sans Nova Light" panose="020B0302020104020203" pitchFamily="34" charset="0"/>
                <a:cs typeface="Gill Sans Light" panose="020B0302020104020203" pitchFamily="34" charset="-79"/>
              </a:rPr>
              <a:t>8)Conclusion</a:t>
            </a:r>
          </a:p>
          <a:p>
            <a:pPr marL="0" indent="0">
              <a:lnSpc>
                <a:spcPct val="150000"/>
              </a:lnSpc>
              <a:buNone/>
            </a:pPr>
            <a:r>
              <a:rPr lang="en-US" dirty="0">
                <a:latin typeface="Gill Sans Nova Light" panose="020B0302020104020203" pitchFamily="34" charset="0"/>
                <a:cs typeface="Gill Sans Light" panose="020B0302020104020203" pitchFamily="34" charset="-79"/>
              </a:rPr>
              <a:t>9)References</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algn="just"/>
            <a:r>
              <a:rPr lang="en-US" dirty="0"/>
              <a:t>This abstract introduces an online study notes portal that offers a wide range of resources for learners. The portal serves as a centralized platform where users can access free notes contributed by educators and students, covering diverse subjects and academic disciplines. Additionally, the portal provides a selection of online courses, both free and paid, designed by experienced instructors. The platform aims to provide a comprehensive learning experience by combining free study materials with the opportunity to enroll in courses to enhance knowledge and acquire new skills..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Project requirements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8E540A-8084-2926-0D31-CBD93F89B105}"/>
              </a:ext>
            </a:extLst>
          </p:cNvPr>
          <p:cNvSpPr>
            <a:spLocks noGrp="1"/>
          </p:cNvSpPr>
          <p:nvPr>
            <p:ph idx="1"/>
          </p:nvPr>
        </p:nvSpPr>
        <p:spPr>
          <a:xfrm>
            <a:off x="2223516" y="1568824"/>
            <a:ext cx="7422508" cy="3263152"/>
          </a:xfrm>
        </p:spPr>
        <p:txBody>
          <a:bodyPr>
            <a:normAutofit fontScale="70000" lnSpcReduction="20000"/>
          </a:bodyPr>
          <a:lstStyle/>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file:-User can add, edit, upload and delete files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Edit profile:-</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User can edit their profile details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20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for user login , crud operations,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generator:-After course completion user can  get the certificate </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Ai question:-user can  ask questions to the ai chatbot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Admin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 add, edit, upload and delete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Add/edit tags</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their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 prerequisites:-</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their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lgn="just">
              <a:buNone/>
            </a:pPr>
            <a:endParaRPr lang="en-IN" sz="2000" dirty="0"/>
          </a:p>
          <a:p>
            <a:pPr algn="just"/>
            <a:endParaRPr lang="en-IN" sz="2000"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Features and Highlights</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78438EBB-0907-62C1-C0D5-3CFCB63B2F12}"/>
              </a:ext>
            </a:extLst>
          </p:cNvPr>
          <p:cNvSpPr>
            <a:spLocks noGrp="1"/>
          </p:cNvSpPr>
          <p:nvPr>
            <p:ph idx="1"/>
          </p:nvPr>
        </p:nvSpPr>
        <p:spPr/>
        <p:txBody>
          <a:bodyPr/>
          <a:lstStyle/>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18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18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a:t>
            </a:r>
            <a:r>
              <a:rPr lang="en-US" sz="1800" spc="-5" dirty="0">
                <a:solidFill>
                  <a:schemeClr val="tx1"/>
                </a:solidFill>
                <a:latin typeface="Times New Roman" panose="02020603050405020304" pitchFamily="18" charset="0"/>
                <a:ea typeface="Symbol" panose="05050102010706020507" pitchFamily="18" charset="2"/>
                <a:cs typeface="Symbol" panose="05050102010706020507" pitchFamily="18" charset="2"/>
              </a:rPr>
              <a:t>of other users posting documents</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after they have completed the course based on its proficiency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generator:-After course completion user can  get the certificate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Ai question:-user can  ask questions to the ai chatbot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algn="just"/>
            <a:endParaRPr lang="en-IN"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TECHNICAL ASPECTS</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9445171" y="209334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1909983" cy="360000"/>
          </a:xfrm>
        </p:spPr>
        <p:txBody>
          <a:bodyPr>
            <a:normAutofit fontScale="92500" lnSpcReduction="20000"/>
          </a:bodyPr>
          <a:lstStyle/>
          <a:p>
            <a:pPr algn="ctr"/>
            <a:r>
              <a:rPr lang="en-US" dirty="0"/>
              <a:t>Python</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a:cxnSpLocks/>
          </p:cNvCxnSpPr>
          <p:nvPr/>
        </p:nvCxnSpPr>
        <p:spPr>
          <a:xfrm flipH="1">
            <a:off x="2709333" y="2363035"/>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3314091"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3314091" y="2470291"/>
            <a:ext cx="1984174" cy="358775"/>
          </a:xfrm>
        </p:spPr>
        <p:txBody>
          <a:bodyPr>
            <a:normAutofit fontScale="92500" lnSpcReduction="20000"/>
          </a:bodyPr>
          <a:lstStyle/>
          <a:p>
            <a:pPr algn="ctr"/>
            <a:r>
              <a:rPr lang="en-US" dirty="0"/>
              <a:t>SQLite</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432006" y="2913041"/>
            <a:ext cx="2040606" cy="3386567"/>
          </a:xfrm>
        </p:spPr>
        <p:txBody>
          <a:bodyPr>
            <a:normAutofit lnSpcReduction="10000"/>
          </a:bodyPr>
          <a:lstStyle/>
          <a:p>
            <a:pPr>
              <a:lnSpc>
                <a:spcPct val="150000"/>
              </a:lnSpc>
            </a:pPr>
            <a:r>
              <a:rPr lang="en-US" sz="1600" dirty="0"/>
              <a:t>general-purpose </a:t>
            </a:r>
          </a:p>
          <a:p>
            <a:pPr>
              <a:lnSpc>
                <a:spcPct val="150000"/>
              </a:lnSpc>
            </a:pPr>
            <a:r>
              <a:rPr lang="en-US" sz="1600" dirty="0"/>
              <a:t>interpreted</a:t>
            </a:r>
          </a:p>
          <a:p>
            <a:pPr>
              <a:lnSpc>
                <a:spcPct val="150000"/>
              </a:lnSpc>
            </a:pPr>
            <a:r>
              <a:rPr lang="en-US" sz="1600" dirty="0"/>
              <a:t>interactive</a:t>
            </a:r>
          </a:p>
          <a:p>
            <a:pPr>
              <a:lnSpc>
                <a:spcPct val="150000"/>
              </a:lnSpc>
            </a:pPr>
            <a:r>
              <a:rPr lang="en-US" sz="1600" dirty="0"/>
              <a:t>object- oriented scripting language</a:t>
            </a:r>
          </a:p>
          <a:p>
            <a:pPr>
              <a:lnSpc>
                <a:spcPct val="150000"/>
              </a:lnSpc>
            </a:pPr>
            <a:r>
              <a:rPr lang="en-US" sz="1600" dirty="0"/>
              <a:t>high-level programming language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
        <p:nvSpPr>
          <p:cNvPr id="14" name="Text Placeholder 5">
            <a:extLst>
              <a:ext uri="{FF2B5EF4-FFF2-40B4-BE49-F238E27FC236}">
                <a16:creationId xmlns:a16="http://schemas.microsoft.com/office/drawing/2014/main" id="{C70D5D24-AF19-F9A7-EE15-421D01F8A884}"/>
              </a:ext>
            </a:extLst>
          </p:cNvPr>
          <p:cNvSpPr txBox="1">
            <a:spLocks/>
          </p:cNvSpPr>
          <p:nvPr/>
        </p:nvSpPr>
        <p:spPr>
          <a:xfrm>
            <a:off x="6358980"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Jazzmin</a:t>
            </a:r>
          </a:p>
        </p:txBody>
      </p:sp>
      <p:sp>
        <p:nvSpPr>
          <p:cNvPr id="17" name="Text Placeholder 5">
            <a:extLst>
              <a:ext uri="{FF2B5EF4-FFF2-40B4-BE49-F238E27FC236}">
                <a16:creationId xmlns:a16="http://schemas.microsoft.com/office/drawing/2014/main" id="{6DE82255-B729-E370-2661-5C897FC5F607}"/>
              </a:ext>
            </a:extLst>
          </p:cNvPr>
          <p:cNvSpPr txBox="1">
            <a:spLocks/>
          </p:cNvSpPr>
          <p:nvPr/>
        </p:nvSpPr>
        <p:spPr>
          <a:xfrm>
            <a:off x="9445172"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VS Code</a:t>
            </a:r>
          </a:p>
        </p:txBody>
      </p:sp>
      <p:sp>
        <p:nvSpPr>
          <p:cNvPr id="19" name="TextBox 18">
            <a:extLst>
              <a:ext uri="{FF2B5EF4-FFF2-40B4-BE49-F238E27FC236}">
                <a16:creationId xmlns:a16="http://schemas.microsoft.com/office/drawing/2014/main" id="{90F1DC54-D812-CF02-4035-574132F4C817}"/>
              </a:ext>
            </a:extLst>
          </p:cNvPr>
          <p:cNvSpPr txBox="1"/>
          <p:nvPr/>
        </p:nvSpPr>
        <p:spPr>
          <a:xfrm>
            <a:off x="3307870" y="2948100"/>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SQL database engine</a:t>
            </a:r>
          </a:p>
          <a:p>
            <a:pPr marL="285750" indent="-285750">
              <a:lnSpc>
                <a:spcPct val="150000"/>
              </a:lnSpc>
              <a:buFont typeface="Arial" panose="020B0604020202020204" pitchFamily="34" charset="0"/>
              <a:buChar char="•"/>
            </a:pPr>
            <a:r>
              <a:rPr lang="en-IN" sz="1600" dirty="0"/>
              <a:t>high-reliability</a:t>
            </a:r>
          </a:p>
          <a:p>
            <a:pPr marL="285750" indent="-285750">
              <a:lnSpc>
                <a:spcPct val="150000"/>
              </a:lnSpc>
              <a:buFont typeface="Arial" panose="020B0604020202020204" pitchFamily="34" charset="0"/>
              <a:buChar char="•"/>
            </a:pPr>
            <a:r>
              <a:rPr lang="en-IN" sz="1600" dirty="0"/>
              <a:t>free to use</a:t>
            </a:r>
          </a:p>
        </p:txBody>
      </p:sp>
      <p:sp>
        <p:nvSpPr>
          <p:cNvPr id="20" name="TextBox 19">
            <a:extLst>
              <a:ext uri="{FF2B5EF4-FFF2-40B4-BE49-F238E27FC236}">
                <a16:creationId xmlns:a16="http://schemas.microsoft.com/office/drawing/2014/main" id="{67201BB6-10E2-4954-60C4-59CF54A9F130}"/>
              </a:ext>
            </a:extLst>
          </p:cNvPr>
          <p:cNvSpPr txBox="1"/>
          <p:nvPr/>
        </p:nvSpPr>
        <p:spPr>
          <a:xfrm>
            <a:off x="6329465" y="2869559"/>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Jazz up Admin Site</a:t>
            </a:r>
          </a:p>
          <a:p>
            <a:pPr marL="285750" indent="-285750">
              <a:lnSpc>
                <a:spcPct val="150000"/>
              </a:lnSpc>
              <a:buFont typeface="Arial" panose="020B0604020202020204" pitchFamily="34" charset="0"/>
              <a:buChar char="•"/>
            </a:pPr>
            <a:r>
              <a:rPr lang="en-IN" sz="1600" dirty="0"/>
              <a:t>Responsive</a:t>
            </a:r>
          </a:p>
          <a:p>
            <a:pPr marL="285750" indent="-285750">
              <a:lnSpc>
                <a:spcPct val="150000"/>
              </a:lnSpc>
              <a:buFont typeface="Arial" panose="020B0604020202020204" pitchFamily="34" charset="0"/>
              <a:buChar char="•"/>
            </a:pPr>
            <a:r>
              <a:rPr lang="en-IN" sz="1600" b="0" i="0" dirty="0">
                <a:effectLst/>
              </a:rPr>
              <a:t>Customisable UI</a:t>
            </a:r>
            <a:endParaRPr lang="en-IN" sz="1600" dirty="0"/>
          </a:p>
        </p:txBody>
      </p:sp>
      <p:sp>
        <p:nvSpPr>
          <p:cNvPr id="21" name="TextBox 20">
            <a:extLst>
              <a:ext uri="{FF2B5EF4-FFF2-40B4-BE49-F238E27FC236}">
                <a16:creationId xmlns:a16="http://schemas.microsoft.com/office/drawing/2014/main" id="{BD66A829-0803-F8BB-4330-F32EFD461540}"/>
              </a:ext>
            </a:extLst>
          </p:cNvPr>
          <p:cNvSpPr txBox="1"/>
          <p:nvPr/>
        </p:nvSpPr>
        <p:spPr>
          <a:xfrm>
            <a:off x="9445171" y="2829066"/>
            <a:ext cx="2525150" cy="19026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b="0" i="0" dirty="0">
                <a:effectLst/>
                <a:latin typeface="Söhne"/>
              </a:rPr>
              <a:t>versatile source code editor </a:t>
            </a:r>
          </a:p>
          <a:p>
            <a:pPr marL="285750" indent="-285750">
              <a:lnSpc>
                <a:spcPct val="150000"/>
              </a:lnSpc>
              <a:buFont typeface="Arial" panose="020B0604020202020204" pitchFamily="34" charset="0"/>
              <a:buChar char="•"/>
            </a:pPr>
            <a:r>
              <a:rPr lang="en-US" sz="1600" b="0" i="0" dirty="0">
                <a:effectLst/>
                <a:latin typeface="Söhne"/>
              </a:rPr>
              <a:t>cross-platform, available for Windows, macOS, and Linux</a:t>
            </a:r>
            <a:endParaRPr lang="en-IN" sz="1600" dirty="0"/>
          </a:p>
        </p:txBody>
      </p:sp>
      <p:sp>
        <p:nvSpPr>
          <p:cNvPr id="24" name="Rectangle 23">
            <a:extLst>
              <a:ext uri="{FF2B5EF4-FFF2-40B4-BE49-F238E27FC236}">
                <a16:creationId xmlns:a16="http://schemas.microsoft.com/office/drawing/2014/main" id="{6D00FAEE-2611-A809-69B4-B593BBE74192}"/>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E775E25C-EEC4-F9BA-8EC8-15DBB7D4D707}"/>
              </a:ext>
              <a:ext uri="{C183D7F6-B498-43B3-948B-1728B52AA6E4}">
                <adec:decorative xmlns:adec="http://schemas.microsoft.com/office/drawing/2017/decorative" val="1"/>
              </a:ext>
            </a:extLst>
          </p:cNvPr>
          <p:cNvCxnSpPr>
            <a:cxnSpLocks/>
          </p:cNvCxnSpPr>
          <p:nvPr/>
        </p:nvCxnSpPr>
        <p:spPr>
          <a:xfrm flipH="1">
            <a:off x="5731421" y="2363034"/>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AB3B70D-56F9-2884-071F-6AC698AC7E74}"/>
              </a:ext>
              <a:ext uri="{C183D7F6-B498-43B3-948B-1728B52AA6E4}">
                <adec:decorative xmlns:adec="http://schemas.microsoft.com/office/drawing/2017/decorative" val="1"/>
              </a:ext>
            </a:extLst>
          </p:cNvPr>
          <p:cNvCxnSpPr>
            <a:cxnSpLocks/>
          </p:cNvCxnSpPr>
          <p:nvPr/>
        </p:nvCxnSpPr>
        <p:spPr>
          <a:xfrm flipH="1">
            <a:off x="8925585" y="2363033"/>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1065921-8819-3829-D1E2-AAFE71219950}"/>
              </a:ext>
            </a:extLst>
          </p:cNvPr>
          <p:cNvPicPr>
            <a:picLocks noChangeAspect="1"/>
          </p:cNvPicPr>
          <p:nvPr/>
        </p:nvPicPr>
        <p:blipFill>
          <a:blip r:embed="rId2"/>
          <a:stretch>
            <a:fillRect/>
          </a:stretch>
        </p:blipFill>
        <p:spPr>
          <a:xfrm>
            <a:off x="1020293" y="1366922"/>
            <a:ext cx="733395" cy="733395"/>
          </a:xfrm>
          <a:prstGeom prst="rect">
            <a:avLst/>
          </a:prstGeom>
        </p:spPr>
      </p:pic>
      <p:pic>
        <p:nvPicPr>
          <p:cNvPr id="10" name="Picture 9">
            <a:extLst>
              <a:ext uri="{FF2B5EF4-FFF2-40B4-BE49-F238E27FC236}">
                <a16:creationId xmlns:a16="http://schemas.microsoft.com/office/drawing/2014/main" id="{98128B85-3419-4B5D-98A8-93302CBAD41E}"/>
              </a:ext>
            </a:extLst>
          </p:cNvPr>
          <p:cNvPicPr>
            <a:picLocks noChangeAspect="1"/>
          </p:cNvPicPr>
          <p:nvPr/>
        </p:nvPicPr>
        <p:blipFill>
          <a:blip r:embed="rId3"/>
          <a:stretch>
            <a:fillRect/>
          </a:stretch>
        </p:blipFill>
        <p:spPr>
          <a:xfrm>
            <a:off x="3794893" y="1560038"/>
            <a:ext cx="1026976" cy="439823"/>
          </a:xfrm>
          <a:prstGeom prst="rect">
            <a:avLst/>
          </a:prstGeom>
        </p:spPr>
      </p:pic>
      <p:pic>
        <p:nvPicPr>
          <p:cNvPr id="16" name="Picture 15">
            <a:extLst>
              <a:ext uri="{FF2B5EF4-FFF2-40B4-BE49-F238E27FC236}">
                <a16:creationId xmlns:a16="http://schemas.microsoft.com/office/drawing/2014/main" id="{5BE7836C-E67A-947B-A919-5617E5A61959}"/>
              </a:ext>
            </a:extLst>
          </p:cNvPr>
          <p:cNvPicPr>
            <a:picLocks noChangeAspect="1"/>
          </p:cNvPicPr>
          <p:nvPr/>
        </p:nvPicPr>
        <p:blipFill>
          <a:blip r:embed="rId4"/>
          <a:srcRect/>
          <a:stretch/>
        </p:blipFill>
        <p:spPr>
          <a:xfrm>
            <a:off x="10196899" y="1421716"/>
            <a:ext cx="568367" cy="568367"/>
          </a:xfrm>
          <a:prstGeom prst="rect">
            <a:avLst/>
          </a:prstGeom>
        </p:spPr>
      </p:pic>
      <p:pic>
        <p:nvPicPr>
          <p:cNvPr id="22" name="Picture 21">
            <a:extLst>
              <a:ext uri="{FF2B5EF4-FFF2-40B4-BE49-F238E27FC236}">
                <a16:creationId xmlns:a16="http://schemas.microsoft.com/office/drawing/2014/main" id="{3771EE07-5A2C-DB18-9355-26906BDBCDCD}"/>
              </a:ext>
            </a:extLst>
          </p:cNvPr>
          <p:cNvPicPr>
            <a:picLocks noChangeAspect="1"/>
          </p:cNvPicPr>
          <p:nvPr/>
        </p:nvPicPr>
        <p:blipFill rotWithShape="1">
          <a:blip r:embed="rId5"/>
          <a:srcRect l="66973" t="20983" r="7450" b="29680"/>
          <a:stretch/>
        </p:blipFill>
        <p:spPr>
          <a:xfrm>
            <a:off x="7080266" y="1510681"/>
            <a:ext cx="429117" cy="538535"/>
          </a:xfrm>
          <a:prstGeom prst="rect">
            <a:avLst/>
          </a:prstGeom>
        </p:spPr>
      </p:pic>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325176"/>
            <a:ext cx="11328000" cy="432000"/>
          </a:xfrm>
        </p:spPr>
        <p:txBody>
          <a:bodyPr>
            <a:normAutofit fontScale="90000"/>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p>
        </p:txBody>
      </p:sp>
      <p:pic>
        <p:nvPicPr>
          <p:cNvPr id="11" name="Picture 10">
            <a:extLst>
              <a:ext uri="{FF2B5EF4-FFF2-40B4-BE49-F238E27FC236}">
                <a16:creationId xmlns:a16="http://schemas.microsoft.com/office/drawing/2014/main" id="{4CE9AD9C-5ACE-8EAC-FA92-DDBEEC92FC10}"/>
              </a:ext>
            </a:extLst>
          </p:cNvPr>
          <p:cNvPicPr>
            <a:picLocks noChangeAspect="1"/>
          </p:cNvPicPr>
          <p:nvPr/>
        </p:nvPicPr>
        <p:blipFill>
          <a:blip r:embed="rId2"/>
          <a:srcRect/>
          <a:stretch/>
        </p:blipFill>
        <p:spPr>
          <a:xfrm>
            <a:off x="726141" y="764833"/>
            <a:ext cx="10748683" cy="5598861"/>
          </a:xfrm>
          <a:prstGeom prst="rect">
            <a:avLst/>
          </a:prstGeom>
          <a:noFill/>
        </p:spPr>
      </p:pic>
      <p:sp>
        <p:nvSpPr>
          <p:cNvPr id="14" name="Rectangle 13">
            <a:extLst>
              <a:ext uri="{FF2B5EF4-FFF2-40B4-BE49-F238E27FC236}">
                <a16:creationId xmlns:a16="http://schemas.microsoft.com/office/drawing/2014/main" id="{4C994B83-C395-8142-4935-4C86B3B46144}"/>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5">
            <a:extLst>
              <a:ext uri="{FF2B5EF4-FFF2-40B4-BE49-F238E27FC236}">
                <a16:creationId xmlns:a16="http://schemas.microsoft.com/office/drawing/2014/main" id="{43FAE838-F82B-40D1-44AC-3CAA86343CF4}"/>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5800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{C6EE7990-B197-4495-BC90-014B0CACF3DF}tf56410444_win32</Template>
  <TotalTime>232</TotalTime>
  <Words>925</Words>
  <Application>Microsoft Office PowerPoint</Application>
  <PresentationFormat>Widescreen</PresentationFormat>
  <Paragraphs>107</Paragraphs>
  <Slides>16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Baskerville</vt:lpstr>
      <vt:lpstr>Baskerville Old Face</vt:lpstr>
      <vt:lpstr>Calibri</vt:lpstr>
      <vt:lpstr>Gill Sans Light</vt:lpstr>
      <vt:lpstr>Gill Sans Nova</vt:lpstr>
      <vt:lpstr>Gill Sans Nova Light</vt:lpstr>
      <vt:lpstr>Sitka Heading Semibold</vt:lpstr>
      <vt:lpstr>Söhne</vt:lpstr>
      <vt:lpstr>Stencil</vt:lpstr>
      <vt:lpstr>Symbol</vt:lpstr>
      <vt:lpstr>Times New Roman</vt:lpstr>
      <vt:lpstr>Office Theme</vt:lpstr>
      <vt:lpstr>ONLINE STUDY NOTES PORTAL</vt:lpstr>
      <vt:lpstr>Agenda</vt:lpstr>
      <vt:lpstr>ABSTRACT</vt:lpstr>
      <vt:lpstr>Project requirements</vt:lpstr>
      <vt:lpstr>PowerPoint Presentation</vt:lpstr>
      <vt:lpstr>Features and Highlights</vt:lpstr>
      <vt:lpstr>TECHNICAL ASPECTS</vt:lpstr>
      <vt:lpstr>PowerPoint Presentation</vt:lpstr>
      <vt:lpstr>Class Diagram</vt:lpstr>
      <vt:lpstr>Challenges faced during the development </vt:lpstr>
      <vt:lpstr>SCREENSHOTS</vt:lpstr>
      <vt:lpstr>PowerPoint Presentation</vt:lpstr>
      <vt:lpstr>FUTURE ENHANCEMENTS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STUDY NOTES PORTAL</dc:title>
  <dc:creator>Hemaprabha M</dc:creator>
  <cp:lastModifiedBy>Hemaprabha M</cp:lastModifiedBy>
  <cp:revision>20</cp:revision>
  <dcterms:created xsi:type="dcterms:W3CDTF">2023-05-25T05:40:21Z</dcterms:created>
  <dcterms:modified xsi:type="dcterms:W3CDTF">2023-05-27T10:55:36Z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