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44338E-DDA8-4087-9769-4B49B82B39BC}" v="5" dt="2025-08-29T04:15:31.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3" d="100"/>
          <a:sy n="73" d="100"/>
        </p:scale>
        <p:origin x="380" y="40"/>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priya" userId="8e05af4936c7a287" providerId="LiveId" clId="{DA44338E-DDA8-4087-9769-4B49B82B39BC}"/>
    <pc:docChg chg="undo redo custSel modSld">
      <pc:chgData name="Hema priya" userId="8e05af4936c7a287" providerId="LiveId" clId="{DA44338E-DDA8-4087-9769-4B49B82B39BC}" dt="2025-08-29T16:36:00.305" v="292" actId="1076"/>
      <pc:docMkLst>
        <pc:docMk/>
      </pc:docMkLst>
      <pc:sldChg chg="modSp mod">
        <pc:chgData name="Hema priya" userId="8e05af4936c7a287" providerId="LiveId" clId="{DA44338E-DDA8-4087-9769-4B49B82B39BC}" dt="2025-08-29T16:36:00.305" v="292" actId="1076"/>
        <pc:sldMkLst>
          <pc:docMk/>
          <pc:sldMk cId="0" sldId="256"/>
        </pc:sldMkLst>
        <pc:spChg chg="mod">
          <ac:chgData name="Hema priya" userId="8e05af4936c7a287" providerId="LiveId" clId="{DA44338E-DDA8-4087-9769-4B49B82B39BC}" dt="2025-08-29T16:36:00.305" v="292" actId="1076"/>
          <ac:spMkLst>
            <pc:docMk/>
            <pc:sldMk cId="0" sldId="256"/>
            <ac:spMk id="14" creationId="{00000000-0000-0000-0000-000000000000}"/>
          </ac:spMkLst>
        </pc:spChg>
      </pc:sldChg>
      <pc:sldChg chg="addSp modSp mod">
        <pc:chgData name="Hema priya" userId="8e05af4936c7a287" providerId="LiveId" clId="{DA44338E-DDA8-4087-9769-4B49B82B39BC}" dt="2025-08-29T04:16:18.059" v="278" actId="14100"/>
        <pc:sldMkLst>
          <pc:docMk/>
          <pc:sldMk cId="0" sldId="263"/>
        </pc:sldMkLst>
        <pc:spChg chg="mod">
          <ac:chgData name="Hema priya" userId="8e05af4936c7a287" providerId="LiveId" clId="{DA44338E-DDA8-4087-9769-4B49B82B39BC}" dt="2025-08-29T04:13:47.956" v="256" actId="1076"/>
          <ac:spMkLst>
            <pc:docMk/>
            <pc:sldMk cId="0" sldId="263"/>
            <ac:spMk id="3" creationId="{00000000-0000-0000-0000-000000000000}"/>
          </ac:spMkLst>
        </pc:spChg>
        <pc:spChg chg="mod">
          <ac:chgData name="Hema priya" userId="8e05af4936c7a287" providerId="LiveId" clId="{DA44338E-DDA8-4087-9769-4B49B82B39BC}" dt="2025-08-29T04:13:48.962" v="257" actId="1076"/>
          <ac:spMkLst>
            <pc:docMk/>
            <pc:sldMk cId="0" sldId="263"/>
            <ac:spMk id="4" creationId="{00000000-0000-0000-0000-000000000000}"/>
          </ac:spMkLst>
        </pc:spChg>
        <pc:spChg chg="mod">
          <ac:chgData name="Hema priya" userId="8e05af4936c7a287" providerId="LiveId" clId="{DA44338E-DDA8-4087-9769-4B49B82B39BC}" dt="2025-08-29T04:13:47.244" v="255" actId="1076"/>
          <ac:spMkLst>
            <pc:docMk/>
            <pc:sldMk cId="0" sldId="263"/>
            <ac:spMk id="9" creationId="{00000000-0000-0000-0000-000000000000}"/>
          </ac:spMkLst>
        </pc:spChg>
        <pc:spChg chg="add mod">
          <ac:chgData name="Hema priya" userId="8e05af4936c7a287" providerId="LiveId" clId="{DA44338E-DDA8-4087-9769-4B49B82B39BC}" dt="2025-08-29T04:15:15.181" v="267" actId="688"/>
          <ac:spMkLst>
            <pc:docMk/>
            <pc:sldMk cId="0" sldId="263"/>
            <ac:spMk id="11" creationId="{73A7972C-984F-5654-343B-CBF21E642EFF}"/>
          </ac:spMkLst>
        </pc:spChg>
        <pc:picChg chg="add mod">
          <ac:chgData name="Hema priya" userId="8e05af4936c7a287" providerId="LiveId" clId="{DA44338E-DDA8-4087-9769-4B49B82B39BC}" dt="2025-08-29T04:16:18.059" v="278" actId="14100"/>
          <ac:picMkLst>
            <pc:docMk/>
            <pc:sldMk cId="0" sldId="263"/>
            <ac:picMk id="13" creationId="{79C7142F-D544-F564-5977-14B684E16C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8/29/2025</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533400" y="3074939"/>
            <a:ext cx="10439400" cy="2308324"/>
          </a:xfrm>
          <a:prstGeom prst="rect">
            <a:avLst/>
          </a:prstGeom>
          <a:noFill/>
        </p:spPr>
        <p:txBody>
          <a:bodyPr wrap="square" lIns="91440" tIns="45720" rIns="91440" bIns="45720" rtlCol="0" anchor="t">
            <a:spAutoFit/>
          </a:bodyPr>
          <a:lstStyle/>
          <a:p>
            <a:r>
              <a:rPr lang="en-US" sz="2400" dirty="0"/>
              <a:t>STUDENT NAME: B.HEMAPRIYA</a:t>
            </a:r>
          </a:p>
          <a:p>
            <a:r>
              <a:rPr lang="en-US" sz="2400" dirty="0"/>
              <a:t>REGISTER NO AND NMID: 5708F393959E3F3964B45E4E1F7EAC73 </a:t>
            </a:r>
            <a:endParaRPr lang="en-US" altLang="en-GB" sz="2400" dirty="0">
              <a:cs typeface="Calibri" panose="020F0502020204030204"/>
            </a:endParaRPr>
          </a:p>
          <a:p>
            <a:r>
              <a:rPr lang="en-US" sz="2400" dirty="0"/>
              <a:t>DEPARTMENT: BACHELOR OF COMPUTER APPLICATION</a:t>
            </a:r>
            <a:endParaRPr lang="en-US" sz="2400" b="1" dirty="0"/>
          </a:p>
          <a:p>
            <a:r>
              <a:rPr lang="en-US" sz="2400" dirty="0"/>
              <a:t>COLLEGE: SRI AKILANDEWARI WOMEN’S COLLEGE WANDIWASH /THIRUVALLUVAR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3A7972C-984F-5654-343B-CBF21E642EFF}"/>
              </a:ext>
            </a:extLst>
          </p:cNvPr>
          <p:cNvSpPr txBox="1"/>
          <p:nvPr/>
        </p:nvSpPr>
        <p:spPr>
          <a:xfrm>
            <a:off x="1524000" y="2167850"/>
            <a:ext cx="7387316" cy="369332"/>
          </a:xfrm>
          <a:prstGeom prst="rect">
            <a:avLst/>
          </a:prstGeom>
          <a:noFill/>
        </p:spPr>
        <p:txBody>
          <a:bodyPr wrap="square">
            <a:spAutoFit/>
          </a:bodyPr>
          <a:lstStyle/>
          <a:p>
            <a:r>
              <a:rPr lang="en-IN" dirty="0"/>
              <a:t>https://codepen.io/Hemapriya-Hemapriya/pen/ZYbMmGj</a:t>
            </a:r>
          </a:p>
        </p:txBody>
      </p:sp>
      <p:pic>
        <p:nvPicPr>
          <p:cNvPr id="13" name="Picture 12">
            <a:extLst>
              <a:ext uri="{FF2B5EF4-FFF2-40B4-BE49-F238E27FC236}">
                <a16:creationId xmlns:a16="http://schemas.microsoft.com/office/drawing/2014/main" id="{79C7142F-D544-F564-5977-14B684E16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6615" y="2861516"/>
            <a:ext cx="6192612" cy="34308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2" name="Text Box 1"/>
          <p:cNvSpPr txBox="1"/>
          <p:nvPr/>
        </p:nvSpPr>
        <p:spPr>
          <a:xfrm>
            <a:off x="1978660" y="1889760"/>
            <a:ext cx="7078345" cy="2676525"/>
          </a:xfrm>
          <a:prstGeom prst="rect">
            <a:avLst/>
          </a:prstGeom>
          <a:noFill/>
        </p:spPr>
        <p:txBody>
          <a:bodyPr wrap="square" rtlCol="0">
            <a:spAutoFit/>
          </a:bodyPr>
          <a:lstStyle/>
          <a:p>
            <a:endParaRPr lang="en-US" altLang="en-GB" sz="2400"/>
          </a:p>
          <a:p>
            <a:r>
              <a:rPr lang="en-US" altLang="en-GB" sz="2400"/>
              <a:t>This project successfully enhances the user interface </a:t>
            </a:r>
            <a:r>
              <a:rPr lang="en-US" altLang="en-GB" sz="2000"/>
              <a:t>with </a:t>
            </a:r>
            <a:r>
              <a:rPr lang="en-US" altLang="en-GB" sz="2400"/>
              <a:t>responsive design and smooth scroll animations. It improves navigation and overall user engagement across devices. The implementation demonstrates how simple JavaScript and animation libraries can create a modern, interactive web experience.</a:t>
            </a:r>
            <a:endParaRPr lang="en-GB"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2699385" y="7010400"/>
            <a:ext cx="9492615" cy="274320"/>
          </a:xfrm>
          <a:custGeom>
            <a:avLst/>
            <a:gdLst>
              <a:gd name="connsiteX0" fmla="*/ 19200 w 19200"/>
              <a:gd name="connsiteY0" fmla="*/ 0 h 10800"/>
              <a:gd name="connsiteX1" fmla="*/ 2593 w 19200"/>
              <a:gd name="connsiteY1" fmla="*/ 10080 h 10800"/>
              <a:gd name="connsiteX2" fmla="*/ 0 w 19200"/>
              <a:gd name="connsiteY2" fmla="*/ 10800 h 10800"/>
              <a:gd name="connsiteX3" fmla="*/ 19200 w 19200"/>
              <a:gd name="connsiteY3" fmla="*/ 10800 h 10800"/>
              <a:gd name="connsiteX4" fmla="*/ 19200 w 19200"/>
              <a:gd name="connsiteY4" fmla="*/ 0 h 1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0" h="10800">
                <a:moveTo>
                  <a:pt x="19200" y="0"/>
                </a:moveTo>
                <a:lnTo>
                  <a:pt x="2593" y="10080"/>
                </a:lnTo>
                <a:lnTo>
                  <a:pt x="0" y="10800"/>
                </a:lnTo>
                <a:lnTo>
                  <a:pt x="19200" y="10800"/>
                </a:lnTo>
                <a:lnTo>
                  <a:pt x="19200" y="0"/>
                </a:lnTo>
                <a:close/>
              </a:path>
            </a:pathLst>
          </a:custGeom>
          <a:solidFill>
            <a:srgbClr val="F1F1F1"/>
          </a:solidFill>
        </p:spPr>
        <p:txBody>
          <a:bodyPr wrap="square" lIns="0" tIns="0" rIns="0" bIns="0" rtlCol="0"/>
          <a:lstStyle/>
          <a:p>
            <a:r>
              <a:rPr lang="en-IN" dirty="0">
                <a:solidFill>
                  <a:srgbClr val="FF0000"/>
                </a:solidFill>
                <a:latin typeface="Sitka Heading" panose="02000505000000020004" charset="0"/>
                <a:cs typeface="Sitka Heading" panose="02000505000000020004" charset="0"/>
              </a:rPr>
              <a:t>d</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38200" y="838200"/>
            <a:ext cx="10224770" cy="910590"/>
          </a:xfrm>
          <a:prstGeom prst="rect">
            <a:avLst/>
          </a:prstGeom>
        </p:spPr>
        <p:txBody>
          <a:bodyPr vert="horz" wrap="square" lIns="0" tIns="16510" rIns="0" bIns="0" rtlCol="0">
            <a:noAutofit/>
          </a:bodyPr>
          <a:lstStyle/>
          <a:p>
            <a:pPr marL="12700">
              <a:lnSpc>
                <a:spcPct val="100000"/>
              </a:lnSpc>
              <a:spcBef>
                <a:spcPts val="130"/>
              </a:spcBef>
            </a:pPr>
            <a:r>
              <a:rPr sz="4250" spc="5" dirty="0"/>
              <a:t>PROJECT</a:t>
            </a:r>
            <a:r>
              <a:rPr sz="4250" spc="-85" dirty="0"/>
              <a:t> </a:t>
            </a:r>
            <a:r>
              <a:rPr sz="4250" spc="25" dirty="0"/>
              <a:t>TITLE</a:t>
            </a:r>
            <a:r>
              <a:rPr lang="en-IN" sz="4250" spc="25" dirty="0"/>
              <a:t>                                                      </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 Box 22"/>
          <p:cNvSpPr txBox="1"/>
          <p:nvPr/>
        </p:nvSpPr>
        <p:spPr>
          <a:xfrm>
            <a:off x="685800" y="2059305"/>
            <a:ext cx="10726420" cy="1445260"/>
          </a:xfrm>
          <a:prstGeom prst="rect">
            <a:avLst/>
          </a:prstGeom>
          <a:noFill/>
        </p:spPr>
        <p:txBody>
          <a:bodyPr wrap="square" rtlCol="0">
            <a:spAutoFit/>
          </a:bodyPr>
          <a:lstStyle/>
          <a:p>
            <a:pPr algn="ctr"/>
            <a:r>
              <a:rPr lang="en-US" altLang="en-GB" sz="4400"/>
              <a:t>STUDENT DIGITAL PORTFOLIO USING FRONT END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 Box 11"/>
          <p:cNvSpPr txBox="1"/>
          <p:nvPr/>
        </p:nvSpPr>
        <p:spPr>
          <a:xfrm>
            <a:off x="1476375" y="1905000"/>
            <a:ext cx="6782435" cy="2954020"/>
          </a:xfrm>
          <a:prstGeom prst="rect">
            <a:avLst/>
          </a:prstGeom>
          <a:noFill/>
        </p:spPr>
        <p:txBody>
          <a:bodyPr wrap="square" rtlCol="0" anchor="t">
            <a:noAutofit/>
          </a:bodyPr>
          <a:lstStyle/>
          <a:p>
            <a:endParaRPr lang="en-US" altLang="en-GB"/>
          </a:p>
          <a:p>
            <a:r>
              <a:rPr lang="en-US" altLang="en-GB" sz="2000"/>
              <a:t>In modern web design, providing a smooth and interactive user experience is essential, especially on mobile devices. Many websites lack responsive navigation and engaging animations, leading to poor usability. The challenge is to implement a dynamic navigation menu and visually appealing content transitions that enhance user engagement. This project addresses the need for interactive UI by integrating JavaScript-based menu toggling and scroll-triggered animations. The aim is to improve user navigation and content visibility across devices.</a:t>
            </a:r>
          </a:p>
          <a:p>
            <a:endParaRPr lang="en-US" altLang="en-GB" sz="2000"/>
          </a:p>
          <a:p>
            <a:endParaRPr lang="en-GB"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64285" y="2225040"/>
            <a:ext cx="6450965" cy="3463925"/>
          </a:xfrm>
          <a:prstGeom prst="rect">
            <a:avLst/>
          </a:prstGeom>
          <a:noFill/>
        </p:spPr>
        <p:txBody>
          <a:bodyPr wrap="square" rtlCol="0">
            <a:noAutofit/>
          </a:bodyPr>
          <a:lstStyle/>
          <a:p>
            <a:r>
              <a:rPr lang="en-US" altLang="en-GB" sz="2000"/>
              <a:t>This project focuses on enhancing a website’s user interface using JavaScript. It implements a responsive navigation menu that toggles on mobile view for better accessibility. ScrollReveal.js is used to animate content as the user scrolls, adding interactivity and engagement. The code improves usability by combining functionality with visual appeal. It ensures seamless navigation and content visibility across various screen sizes. Overall, the project upgrades user experience through responsive design and smooth animations.</a:t>
            </a:r>
            <a:endParaRPr lang="en-GB" altLang="en-US" sz="2000"/>
          </a:p>
        </p:txBody>
      </p:sp>
      <p:sp>
        <p:nvSpPr>
          <p:cNvPr id="11" name="Text Box 10"/>
          <p:cNvSpPr txBox="1"/>
          <p:nvPr/>
        </p:nvSpPr>
        <p:spPr>
          <a:xfrm>
            <a:off x="3047365" y="6010275"/>
            <a:ext cx="4064000" cy="368300"/>
          </a:xfrm>
          <a:prstGeom prst="rect">
            <a:avLst/>
          </a:prstGeom>
          <a:noFill/>
        </p:spPr>
        <p:txBody>
          <a:bodyPr wrap="square" rtlCol="0">
            <a:spAutoFit/>
          </a:bodyPr>
          <a:lstStyle/>
          <a:p>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 Box 8"/>
          <p:cNvSpPr txBox="1"/>
          <p:nvPr/>
        </p:nvSpPr>
        <p:spPr>
          <a:xfrm>
            <a:off x="1052195" y="2486660"/>
            <a:ext cx="7762240" cy="2171700"/>
          </a:xfrm>
          <a:prstGeom prst="rect">
            <a:avLst/>
          </a:prstGeom>
          <a:noFill/>
        </p:spPr>
        <p:txBody>
          <a:bodyPr wrap="square" rtlCol="0">
            <a:noAutofit/>
          </a:bodyPr>
          <a:lstStyle/>
          <a:p>
            <a:r>
              <a:rPr lang="en-US" altLang="en-GB" sz="2000"/>
              <a:t>The end users of this project are website visitors who access the site from various devices, especially mobile users. These include customers, clients, or general audiences seeking information or services online. Web developers and designers may also benefit by reusing or learning from the interactive features. Users expect fast, easy-to-navigate, and visually appealing websites. This project aims to meet those expectations by enhancing user experience through responsive design and animation</a:t>
            </a:r>
            <a:r>
              <a:rPr lang="en-IN" altLang="en-US" sz="2000"/>
              <a:t>s.</a:t>
            </a:r>
            <a:endParaRPr lang="en-GB"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625215" y="1974215"/>
            <a:ext cx="5157470" cy="3055620"/>
          </a:xfrm>
          <a:prstGeom prst="rect">
            <a:avLst/>
          </a:prstGeom>
          <a:noFill/>
        </p:spPr>
        <p:txBody>
          <a:bodyPr wrap="square" rtlCol="0">
            <a:noAutofit/>
          </a:bodyPr>
          <a:lstStyle/>
          <a:p>
            <a:pPr marL="285750" indent="-285750">
              <a:buFont typeface="Arial" panose="020B0604020202020204" pitchFamily="34" charset="0"/>
              <a:buChar char="•"/>
            </a:pPr>
            <a:r>
              <a:rPr lang="en-US" altLang="en-GB" sz="2000"/>
              <a:t> HTML, CSS, JavaScript – Core technologies used for structure, styling, and interactivity.</a:t>
            </a:r>
          </a:p>
          <a:p>
            <a:pPr marL="285750" indent="-285750">
              <a:buFont typeface="Arial" panose="020B0604020202020204" pitchFamily="34" charset="0"/>
              <a:buChar char="•"/>
            </a:pPr>
            <a:r>
              <a:rPr lang="en-US" altLang="en-GB" sz="2000"/>
              <a:t>ScrollReveal.js – A JavaScript library used to animate elements on scroll.</a:t>
            </a:r>
          </a:p>
          <a:p>
            <a:pPr marL="285750" indent="-285750">
              <a:buFont typeface="Arial" panose="020B0604020202020204" pitchFamily="34" charset="0"/>
              <a:buChar char="•"/>
            </a:pPr>
            <a:r>
              <a:rPr lang="en-US" altLang="en-GB" sz="2000"/>
              <a:t> Responsive Web Design – Ensures the layout adapts to different screen sizes.</a:t>
            </a:r>
          </a:p>
          <a:p>
            <a:pPr marL="285750" indent="-285750">
              <a:buFont typeface="Arial" panose="020B0604020202020204" pitchFamily="34" charset="0"/>
              <a:buChar char="•"/>
            </a:pPr>
            <a:r>
              <a:rPr lang="en-US" altLang="en-GB" sz="2000"/>
              <a:t> Event Handling in JavaScript – Used for toggling the navigation menu.</a:t>
            </a:r>
          </a:p>
          <a:p>
            <a:pPr marL="285750" indent="-285750">
              <a:buFont typeface="Arial" panose="020B0604020202020204" pitchFamily="34" charset="0"/>
              <a:buChar char="•"/>
            </a:pPr>
            <a:r>
              <a:rPr lang="en-US" altLang="en-GB" sz="2000"/>
              <a:t> DOM Manipulation – Enables dynamic updates to elements like icons and menus.</a:t>
            </a:r>
            <a:endParaRPr lang="en-GB"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8" name="object 8"/>
          <p:cNvSpPr txBox="1"/>
          <p:nvPr/>
        </p:nvSpPr>
        <p:spPr>
          <a:xfrm>
            <a:off x="739775" y="291147"/>
            <a:ext cx="8794750" cy="628650"/>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panose="020B0603020202020204"/>
                <a:cs typeface="Trebuchet MS" panose="020B0603020202020204"/>
              </a:rPr>
              <a:t>PORTFOLIO DESIGN AND LAYOUT</a:t>
            </a:r>
            <a:endParaRPr sz="4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219835" y="1722120"/>
            <a:ext cx="7853045" cy="2565400"/>
          </a:xfrm>
          <a:prstGeom prst="rect">
            <a:avLst/>
          </a:prstGeom>
          <a:noFill/>
        </p:spPr>
        <p:txBody>
          <a:bodyPr wrap="square" rtlCol="0">
            <a:noAutofit/>
          </a:bodyPr>
          <a:lstStyle/>
          <a:p>
            <a:endParaRPr lang="en-US" altLang="en-GB" sz="2000"/>
          </a:p>
          <a:p>
            <a:r>
              <a:rPr lang="en-US" altLang="en-GB" sz="2000"/>
              <a:t>The portfolio layout is clean, responsive, and user-friendly. It includes a header, about section, services, and a project portfolio grid. The navigation menu is designed for both desktop and mobile views with a toggle feature. ScrollReveal animations enhance the user experience by animating content as users scroll. Cards in the portfolio section are arranged in a grid layout with consistent spacing and visual hierarchy. The design focuses on simplicity, readability, and interactivity</a:t>
            </a:r>
            <a:r>
              <a:rPr lang="en-US" altLang="en-GB"/>
              <a:t>.</a:t>
            </a:r>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p>
        </p:txBody>
      </p:sp>
      <p:sp>
        <p:nvSpPr>
          <p:cNvPr id="5" name="Text Box 4"/>
          <p:cNvSpPr txBox="1"/>
          <p:nvPr/>
        </p:nvSpPr>
        <p:spPr>
          <a:xfrm>
            <a:off x="1872615" y="1752600"/>
            <a:ext cx="7298690" cy="3928110"/>
          </a:xfrm>
          <a:prstGeom prst="rect">
            <a:avLst/>
          </a:prstGeom>
          <a:noFill/>
        </p:spPr>
        <p:txBody>
          <a:bodyPr wrap="square" rtlCol="0">
            <a:noAutofit/>
          </a:bodyPr>
          <a:lstStyle/>
          <a:p>
            <a:endParaRPr lang="en-US" altLang="en-GB"/>
          </a:p>
          <a:p>
            <a:pPr marL="285750" indent="-285750">
              <a:buFont typeface="Arial" panose="020B0604020202020204" pitchFamily="34" charset="0"/>
              <a:buChar char="•"/>
            </a:pPr>
            <a:r>
              <a:rPr lang="en-US" altLang="en-GB" sz="2000"/>
              <a:t>Responsive Navigation Menu – Adapts to mobile and desktop views with toggle functionality.</a:t>
            </a:r>
          </a:p>
          <a:p>
            <a:pPr marL="285750" indent="-285750">
              <a:buFont typeface="Arial" panose="020B0604020202020204" pitchFamily="34" charset="0"/>
              <a:buChar char="•"/>
            </a:pPr>
            <a:r>
              <a:rPr lang="en-US" altLang="en-GB" sz="2000"/>
              <a:t>Dynamic Icon Switching – Menu icon changes between open and close states.</a:t>
            </a:r>
          </a:p>
          <a:p>
            <a:pPr marL="285750" indent="-285750">
              <a:buFont typeface="Arial" panose="020B0604020202020204" pitchFamily="34" charset="0"/>
              <a:buChar char="•"/>
            </a:pPr>
            <a:r>
              <a:rPr lang="en-US" altLang="en-GB" sz="2000"/>
              <a:t>Scroll Animations – Elements appear smoothly as the user scrolls, using ScrollReveal.js.</a:t>
            </a:r>
          </a:p>
          <a:p>
            <a:pPr marL="285750" indent="-285750">
              <a:buFont typeface="Arial" panose="020B0604020202020204" pitchFamily="34" charset="0"/>
              <a:buChar char="•"/>
            </a:pPr>
            <a:r>
              <a:rPr lang="en-US" altLang="en-GB" sz="2000"/>
              <a:t> Interactive UI – Buttons and content respond to user interactions.</a:t>
            </a:r>
          </a:p>
          <a:p>
            <a:pPr marL="285750" indent="-285750">
              <a:buFont typeface="Arial" panose="020B0604020202020204" pitchFamily="34" charset="0"/>
              <a:buChar char="•"/>
            </a:pPr>
            <a:r>
              <a:rPr lang="en-US" altLang="en-GB" sz="2000"/>
              <a:t> Section-Based Layout – Clear structure with header, about, services, and portfolio sections.</a:t>
            </a:r>
          </a:p>
          <a:p>
            <a:pPr marL="285750" indent="-285750">
              <a:buFont typeface="Arial" panose="020B0604020202020204" pitchFamily="34" charset="0"/>
              <a:buChar char="•"/>
            </a:pPr>
            <a:r>
              <a:rPr lang="en-US" altLang="en-GB" sz="2000"/>
              <a:t> Clean Visual Design – Focused on readability and user engagement</a:t>
            </a:r>
            <a:r>
              <a:rPr lang="en-IN" altLang="en-US" sz="200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650</Words>
  <Application>Microsoft Office PowerPoint</Application>
  <PresentationFormat>Widescreen</PresentationFormat>
  <Paragraphs>62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Sitka Heading</vt:lpstr>
      <vt:lpstr>Times New Roman</vt:lpstr>
      <vt:lpstr>Trebuchet MS</vt:lpstr>
      <vt:lpstr>Office Theme</vt:lpstr>
      <vt:lpstr>Digital Portfolio  </vt:lpstr>
      <vt:lpstr>PROJECT TITLE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Hema priya</cp:lastModifiedBy>
  <cp:revision>25</cp:revision>
  <dcterms:created xsi:type="dcterms:W3CDTF">2024-03-29T15:07:00Z</dcterms:created>
  <dcterms:modified xsi:type="dcterms:W3CDTF">2025-08-29T16:36:00Z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D67FFF50DAC147BF8B29B4AE1978509B_13</vt:lpwstr>
  </property>
  <property fmtid="{D5CDD505-2E9C-101B-9397-08002B2CF9AE}" pid="5" name="KSOProductBuildVer">
    <vt:lpwstr>2057-12.2.0.21936</vt:lpwstr>
  </property>
</Properties>
</file>