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335" r:id="rId5"/>
    <p:sldId id="278" r:id="rId6"/>
    <p:sldId id="355" r:id="rId7"/>
    <p:sldId id="337" r:id="rId8"/>
    <p:sldId id="356" r:id="rId9"/>
    <p:sldId id="357" r:id="rId10"/>
    <p:sldId id="358" r:id="rId11"/>
    <p:sldId id="359" r:id="rId12"/>
    <p:sldId id="360" r:id="rId13"/>
    <p:sldId id="336" r:id="rId14"/>
    <p:sldId id="260" r:id="rId15"/>
    <p:sldId id="261" r:id="rId16"/>
    <p:sldId id="277" r:id="rId17"/>
    <p:sldId id="338" r:id="rId18"/>
    <p:sldId id="291" r:id="rId19"/>
    <p:sldId id="340" r:id="rId20"/>
    <p:sldId id="341" r:id="rId21"/>
    <p:sldId id="342" r:id="rId22"/>
    <p:sldId id="344" r:id="rId23"/>
    <p:sldId id="361" r:id="rId24"/>
    <p:sldId id="362" r:id="rId25"/>
    <p:sldId id="363" r:id="rId26"/>
    <p:sldId id="339" r:id="rId27"/>
    <p:sldId id="347" r:id="rId28"/>
    <p:sldId id="345" r:id="rId29"/>
    <p:sldId id="346" r:id="rId30"/>
    <p:sldId id="366" r:id="rId31"/>
    <p:sldId id="348" r:id="rId32"/>
    <p:sldId id="365" r:id="rId33"/>
    <p:sldId id="367" r:id="rId34"/>
    <p:sldId id="364" r:id="rId35"/>
    <p:sldId id="343" r:id="rId36"/>
  </p:sldIdLst>
  <p:sldSz cx="9144000" cy="5143500" type="screen16x9"/>
  <p:notesSz cx="6858000" cy="9144000"/>
  <p:embeddedFontLst>
    <p:embeddedFont>
      <p:font typeface="Inconsolata" panose="00000509000000000000"/>
      <p:regular r:id="rId40"/>
    </p:embeddedFont>
    <p:embeddedFont>
      <p:font typeface="Open Sans"/>
      <p:regular r:id="rId41"/>
    </p:embeddedFont>
    <p:embeddedFont>
      <p:font typeface="Work Sans Medium"/>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50" y="77"/>
      </p:cViewPr>
      <p:guideLst>
        <p:guide orient="horz" pos="1620"/>
        <p:guide pos="29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font" Target="fonts/font3.fntdata"/><Relationship Id="rId41" Type="http://schemas.openxmlformats.org/officeDocument/2006/relationships/font" Target="fonts/font2.fntdata"/><Relationship Id="rId40" Type="http://schemas.openxmlformats.org/officeDocument/2006/relationships/font" Target="fonts/font1.fntdata"/><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0"/>
        <p:cNvGrpSpPr/>
        <p:nvPr/>
      </p:nvGrpSpPr>
      <p:grpSpPr>
        <a:xfrm>
          <a:off x="0" y="0"/>
          <a:ext cx="0" cy="0"/>
          <a:chOff x="0" y="0"/>
          <a:chExt cx="0" cy="0"/>
        </a:xfrm>
      </p:grpSpPr>
      <p:sp>
        <p:nvSpPr>
          <p:cNvPr id="361" name="Google Shape;361;gf2a442458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f2a442458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8"/>
        <p:cNvGrpSpPr/>
        <p:nvPr/>
      </p:nvGrpSpPr>
      <p:grpSpPr>
        <a:xfrm>
          <a:off x="0" y="0"/>
          <a:ext cx="0" cy="0"/>
          <a:chOff x="0" y="0"/>
          <a:chExt cx="0" cy="0"/>
        </a:xfrm>
      </p:grpSpPr>
      <p:sp>
        <p:nvSpPr>
          <p:cNvPr id="959" name="Google Shape;959;gf4f3cdd775_0_28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0" name="Google Shape;960;gf4f3cdd775_0_28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8"/>
        <p:cNvGrpSpPr/>
        <p:nvPr/>
      </p:nvGrpSpPr>
      <p:grpSpPr>
        <a:xfrm>
          <a:off x="0" y="0"/>
          <a:ext cx="0" cy="0"/>
          <a:chOff x="0" y="0"/>
          <a:chExt cx="0" cy="0"/>
        </a:xfrm>
      </p:grpSpPr>
      <p:sp>
        <p:nvSpPr>
          <p:cNvPr id="419" name="Google Shape;419;gd019cdf330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d019cdf330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8"/>
        <p:cNvGrpSpPr/>
        <p:nvPr/>
      </p:nvGrpSpPr>
      <p:grpSpPr>
        <a:xfrm>
          <a:off x="0" y="0"/>
          <a:ext cx="0" cy="0"/>
          <a:chOff x="0" y="0"/>
          <a:chExt cx="0" cy="0"/>
        </a:xfrm>
      </p:grpSpPr>
      <p:sp>
        <p:nvSpPr>
          <p:cNvPr id="419" name="Google Shape;419;gd019cdf330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d019cdf330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8"/>
        <p:cNvGrpSpPr/>
        <p:nvPr/>
      </p:nvGrpSpPr>
      <p:grpSpPr>
        <a:xfrm>
          <a:off x="0" y="0"/>
          <a:ext cx="0" cy="0"/>
          <a:chOff x="0" y="0"/>
          <a:chExt cx="0" cy="0"/>
        </a:xfrm>
      </p:grpSpPr>
      <p:sp>
        <p:nvSpPr>
          <p:cNvPr id="419" name="Google Shape;419;gd019cdf330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d019cdf330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8"/>
        <p:cNvGrpSpPr/>
        <p:nvPr/>
      </p:nvGrpSpPr>
      <p:grpSpPr>
        <a:xfrm>
          <a:off x="0" y="0"/>
          <a:ext cx="0" cy="0"/>
          <a:chOff x="0" y="0"/>
          <a:chExt cx="0" cy="0"/>
        </a:xfrm>
      </p:grpSpPr>
      <p:sp>
        <p:nvSpPr>
          <p:cNvPr id="419" name="Google Shape;419;gd019cdf330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d019cdf330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25"/>
        <p:cNvGrpSpPr/>
        <p:nvPr/>
      </p:nvGrpSpPr>
      <p:grpSpPr>
        <a:xfrm>
          <a:off x="0" y="0"/>
          <a:ext cx="0" cy="0"/>
          <a:chOff x="0" y="0"/>
          <a:chExt cx="0" cy="0"/>
        </a:xfrm>
      </p:grpSpPr>
      <p:sp>
        <p:nvSpPr>
          <p:cNvPr id="826" name="Google Shape;826;gf4f3cdd775_0_2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f4f3cdd775_0_2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6"/>
        <p:cNvGrpSpPr/>
        <p:nvPr/>
      </p:nvGrpSpPr>
      <p:grpSpPr>
        <a:xfrm>
          <a:off x="0" y="0"/>
          <a:ext cx="0" cy="0"/>
          <a:chOff x="0" y="0"/>
          <a:chExt cx="0" cy="0"/>
        </a:xfrm>
      </p:grpSpPr>
      <p:sp>
        <p:nvSpPr>
          <p:cNvPr id="387" name="Google Shape;387;gf2a4424586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2a4424586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21"/>
        <p:cNvGrpSpPr/>
        <p:nvPr/>
      </p:nvGrpSpPr>
      <p:grpSpPr>
        <a:xfrm>
          <a:off x="0" y="0"/>
          <a:ext cx="0" cy="0"/>
          <a:chOff x="0" y="0"/>
          <a:chExt cx="0" cy="0"/>
        </a:xfrm>
      </p:grpSpPr>
      <p:sp>
        <p:nvSpPr>
          <p:cNvPr id="722" name="Google Shape;722;gf4f3cdd775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f4f3cdd775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21"/>
        <p:cNvGrpSpPr/>
        <p:nvPr/>
      </p:nvGrpSpPr>
      <p:grpSpPr>
        <a:xfrm>
          <a:off x="0" y="0"/>
          <a:ext cx="0" cy="0"/>
          <a:chOff x="0" y="0"/>
          <a:chExt cx="0" cy="0"/>
        </a:xfrm>
      </p:grpSpPr>
      <p:sp>
        <p:nvSpPr>
          <p:cNvPr id="722" name="Google Shape;722;gf4f3cdd775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f4f3cdd775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70"/>
        <p:cNvGrpSpPr/>
        <p:nvPr/>
      </p:nvGrpSpPr>
      <p:grpSpPr>
        <a:xfrm>
          <a:off x="0" y="0"/>
          <a:ext cx="0" cy="0"/>
          <a:chOff x="0" y="0"/>
          <a:chExt cx="0" cy="0"/>
        </a:xfrm>
      </p:grpSpPr>
      <p:sp>
        <p:nvSpPr>
          <p:cNvPr id="971" name="Google Shape;971;gf4f3cdd775_0_30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f4f3cdd775_0_30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7"/>
        <p:cNvGrpSpPr/>
        <p:nvPr/>
      </p:nvGrpSpPr>
      <p:grpSpPr>
        <a:xfrm>
          <a:off x="0" y="0"/>
          <a:ext cx="0" cy="0"/>
          <a:chOff x="0" y="0"/>
          <a:chExt cx="0" cy="0"/>
        </a:xfrm>
      </p:grpSpPr>
      <p:sp>
        <p:nvSpPr>
          <p:cNvPr id="408" name="Google Shape;408;gd019cdf330_0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d019cdf330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8"/>
        <p:cNvGrpSpPr/>
        <p:nvPr/>
      </p:nvGrpSpPr>
      <p:grpSpPr>
        <a:xfrm>
          <a:off x="0" y="0"/>
          <a:ext cx="0" cy="0"/>
          <a:chOff x="0" y="0"/>
          <a:chExt cx="0" cy="0"/>
        </a:xfrm>
      </p:grpSpPr>
      <p:sp>
        <p:nvSpPr>
          <p:cNvPr id="419" name="Google Shape;419;gd019cdf330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d019cdf330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0"/>
        <p:cNvGrpSpPr/>
        <p:nvPr/>
      </p:nvGrpSpPr>
      <p:grpSpPr>
        <a:xfrm>
          <a:off x="0" y="0"/>
          <a:ext cx="0" cy="0"/>
          <a:chOff x="0" y="0"/>
          <a:chExt cx="0" cy="0"/>
        </a:xfrm>
      </p:grpSpPr>
      <p:sp>
        <p:nvSpPr>
          <p:cNvPr id="711" name="Google Shape;711;gf4f3cdd775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f4f3cdd775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8"/>
        <p:cNvGrpSpPr/>
        <p:nvPr/>
      </p:nvGrpSpPr>
      <p:grpSpPr>
        <a:xfrm>
          <a:off x="0" y="0"/>
          <a:ext cx="0" cy="0"/>
          <a:chOff x="0" y="0"/>
          <a:chExt cx="0" cy="0"/>
        </a:xfrm>
      </p:grpSpPr>
      <p:sp>
        <p:nvSpPr>
          <p:cNvPr id="419" name="Google Shape;419;gd019cdf330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d019cdf330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495626"/>
            <a:ext cx="5408700" cy="28422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5200"/>
              <a:buFont typeface="Inconsolata" panose="00000509000000000000"/>
              <a:buNone/>
              <a:defRPr sz="7000"/>
            </a:lvl1pPr>
            <a:lvl2pPr lvl="1" algn="ctr">
              <a:spcBef>
                <a:spcPts val="0"/>
              </a:spcBef>
              <a:spcAft>
                <a:spcPts val="0"/>
              </a:spcAft>
              <a:buSzPts val="5200"/>
              <a:buFont typeface="Inconsolata" panose="00000509000000000000"/>
              <a:buNone/>
              <a:defRPr sz="5200">
                <a:latin typeface="Inconsolata" panose="00000509000000000000"/>
                <a:ea typeface="Inconsolata" panose="00000509000000000000"/>
                <a:cs typeface="Inconsolata" panose="00000509000000000000"/>
                <a:sym typeface="Inconsolata" panose="00000509000000000000"/>
              </a:defRPr>
            </a:lvl2pPr>
            <a:lvl3pPr lvl="2" algn="ctr">
              <a:spcBef>
                <a:spcPts val="0"/>
              </a:spcBef>
              <a:spcAft>
                <a:spcPts val="0"/>
              </a:spcAft>
              <a:buSzPts val="5200"/>
              <a:buFont typeface="Inconsolata" panose="00000509000000000000"/>
              <a:buNone/>
              <a:defRPr sz="5200">
                <a:latin typeface="Inconsolata" panose="00000509000000000000"/>
                <a:ea typeface="Inconsolata" panose="00000509000000000000"/>
                <a:cs typeface="Inconsolata" panose="00000509000000000000"/>
                <a:sym typeface="Inconsolata" panose="00000509000000000000"/>
              </a:defRPr>
            </a:lvl3pPr>
            <a:lvl4pPr lvl="3" algn="ctr">
              <a:spcBef>
                <a:spcPts val="0"/>
              </a:spcBef>
              <a:spcAft>
                <a:spcPts val="0"/>
              </a:spcAft>
              <a:buSzPts val="5200"/>
              <a:buFont typeface="Inconsolata" panose="00000509000000000000"/>
              <a:buNone/>
              <a:defRPr sz="5200">
                <a:latin typeface="Inconsolata" panose="00000509000000000000"/>
                <a:ea typeface="Inconsolata" panose="00000509000000000000"/>
                <a:cs typeface="Inconsolata" panose="00000509000000000000"/>
                <a:sym typeface="Inconsolata" panose="00000509000000000000"/>
              </a:defRPr>
            </a:lvl4pPr>
            <a:lvl5pPr lvl="4" algn="ctr">
              <a:spcBef>
                <a:spcPts val="0"/>
              </a:spcBef>
              <a:spcAft>
                <a:spcPts val="0"/>
              </a:spcAft>
              <a:buSzPts val="5200"/>
              <a:buFont typeface="Inconsolata" panose="00000509000000000000"/>
              <a:buNone/>
              <a:defRPr sz="5200">
                <a:latin typeface="Inconsolata" panose="00000509000000000000"/>
                <a:ea typeface="Inconsolata" panose="00000509000000000000"/>
                <a:cs typeface="Inconsolata" panose="00000509000000000000"/>
                <a:sym typeface="Inconsolata" panose="00000509000000000000"/>
              </a:defRPr>
            </a:lvl5pPr>
            <a:lvl6pPr lvl="5" algn="ctr">
              <a:spcBef>
                <a:spcPts val="0"/>
              </a:spcBef>
              <a:spcAft>
                <a:spcPts val="0"/>
              </a:spcAft>
              <a:buSzPts val="5200"/>
              <a:buFont typeface="Inconsolata" panose="00000509000000000000"/>
              <a:buNone/>
              <a:defRPr sz="5200">
                <a:latin typeface="Inconsolata" panose="00000509000000000000"/>
                <a:ea typeface="Inconsolata" panose="00000509000000000000"/>
                <a:cs typeface="Inconsolata" panose="00000509000000000000"/>
                <a:sym typeface="Inconsolata" panose="00000509000000000000"/>
              </a:defRPr>
            </a:lvl6pPr>
            <a:lvl7pPr lvl="6" algn="ctr">
              <a:spcBef>
                <a:spcPts val="0"/>
              </a:spcBef>
              <a:spcAft>
                <a:spcPts val="0"/>
              </a:spcAft>
              <a:buSzPts val="5200"/>
              <a:buFont typeface="Inconsolata" panose="00000509000000000000"/>
              <a:buNone/>
              <a:defRPr sz="5200">
                <a:latin typeface="Inconsolata" panose="00000509000000000000"/>
                <a:ea typeface="Inconsolata" panose="00000509000000000000"/>
                <a:cs typeface="Inconsolata" panose="00000509000000000000"/>
                <a:sym typeface="Inconsolata" panose="00000509000000000000"/>
              </a:defRPr>
            </a:lvl7pPr>
            <a:lvl8pPr lvl="7" algn="ctr">
              <a:spcBef>
                <a:spcPts val="0"/>
              </a:spcBef>
              <a:spcAft>
                <a:spcPts val="0"/>
              </a:spcAft>
              <a:buSzPts val="5200"/>
              <a:buFont typeface="Inconsolata" panose="00000509000000000000"/>
              <a:buNone/>
              <a:defRPr sz="5200">
                <a:latin typeface="Inconsolata" panose="00000509000000000000"/>
                <a:ea typeface="Inconsolata" panose="00000509000000000000"/>
                <a:cs typeface="Inconsolata" panose="00000509000000000000"/>
                <a:sym typeface="Inconsolata" panose="00000509000000000000"/>
              </a:defRPr>
            </a:lvl8pPr>
            <a:lvl9pPr lvl="8" algn="ctr">
              <a:spcBef>
                <a:spcPts val="0"/>
              </a:spcBef>
              <a:spcAft>
                <a:spcPts val="0"/>
              </a:spcAft>
              <a:buSzPts val="5200"/>
              <a:buFont typeface="Inconsolata" panose="00000509000000000000"/>
              <a:buNone/>
              <a:defRPr sz="5200">
                <a:latin typeface="Inconsolata" panose="00000509000000000000"/>
                <a:ea typeface="Inconsolata" panose="00000509000000000000"/>
                <a:cs typeface="Inconsolata" panose="00000509000000000000"/>
                <a:sym typeface="Inconsolata" panose="00000509000000000000"/>
              </a:defRPr>
            </a:lvl9pPr>
          </a:lstStyle>
          <a:p/>
        </p:txBody>
      </p:sp>
      <p:sp>
        <p:nvSpPr>
          <p:cNvPr id="10" name="Google Shape;10;p2"/>
          <p:cNvSpPr txBox="1">
            <a:spLocks noGrp="1"/>
          </p:cNvSpPr>
          <p:nvPr>
            <p:ph type="subTitle" idx="1"/>
          </p:nvPr>
        </p:nvSpPr>
        <p:spPr>
          <a:xfrm>
            <a:off x="713225" y="4010175"/>
            <a:ext cx="7717500" cy="592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4746650" y="953825"/>
            <a:ext cx="4516200" cy="4516200"/>
          </a:xfrm>
          <a:prstGeom prst="ellipse">
            <a:avLst/>
          </a:prstGeom>
          <a:gradFill>
            <a:gsLst>
              <a:gs pos="0">
                <a:srgbClr val="4C9484">
                  <a:alpha val="38039"/>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5826274" y="-1017626"/>
            <a:ext cx="4310400" cy="4310400"/>
          </a:xfrm>
          <a:prstGeom prst="ellipse">
            <a:avLst/>
          </a:prstGeom>
          <a:gradFill>
            <a:gsLst>
              <a:gs pos="0">
                <a:srgbClr val="B8B9C0">
                  <a:alpha val="59215"/>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194"/>
        <p:cNvGrpSpPr/>
        <p:nvPr/>
      </p:nvGrpSpPr>
      <p:grpSpPr>
        <a:xfrm>
          <a:off x="0" y="0"/>
          <a:ext cx="0" cy="0"/>
          <a:chOff x="0" y="0"/>
          <a:chExt cx="0" cy="0"/>
        </a:xfrm>
      </p:grpSpPr>
      <p:sp>
        <p:nvSpPr>
          <p:cNvPr id="195" name="Google Shape;195;p40"/>
          <p:cNvSpPr txBox="1">
            <a:spLocks noGrp="1"/>
          </p:cNvSpPr>
          <p:nvPr>
            <p:ph type="title"/>
          </p:nvPr>
        </p:nvSpPr>
        <p:spPr>
          <a:xfrm>
            <a:off x="4146525" y="1597550"/>
            <a:ext cx="3301800" cy="14043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96" name="Google Shape;196;p40"/>
          <p:cNvSpPr txBox="1">
            <a:spLocks noGrp="1"/>
          </p:cNvSpPr>
          <p:nvPr>
            <p:ph type="title" idx="2" hasCustomPrompt="1"/>
          </p:nvPr>
        </p:nvSpPr>
        <p:spPr>
          <a:xfrm>
            <a:off x="4146526" y="137225"/>
            <a:ext cx="2379300" cy="12192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9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97" name="Google Shape;197;p40"/>
          <p:cNvSpPr txBox="1">
            <a:spLocks noGrp="1"/>
          </p:cNvSpPr>
          <p:nvPr>
            <p:ph type="subTitle" idx="1"/>
          </p:nvPr>
        </p:nvSpPr>
        <p:spPr>
          <a:xfrm>
            <a:off x="4146525" y="4166097"/>
            <a:ext cx="4284300" cy="542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98" name="Google Shape;198;p40"/>
          <p:cNvSpPr/>
          <p:nvPr/>
        </p:nvSpPr>
        <p:spPr>
          <a:xfrm>
            <a:off x="6207800" y="2110725"/>
            <a:ext cx="4131300" cy="4131300"/>
          </a:xfrm>
          <a:prstGeom prst="ellipse">
            <a:avLst/>
          </a:prstGeom>
          <a:gradFill>
            <a:gsLst>
              <a:gs pos="0">
                <a:srgbClr val="B8B9C0">
                  <a:alpha val="60784"/>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40"/>
          <p:cNvSpPr>
            <a:spLocks noGrp="1"/>
          </p:cNvSpPr>
          <p:nvPr>
            <p:ph type="pic" idx="3"/>
          </p:nvPr>
        </p:nvSpPr>
        <p:spPr>
          <a:xfrm flipH="1">
            <a:off x="-125" y="0"/>
            <a:ext cx="3829500" cy="5143500"/>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3">
  <p:cSld name="SECTION_HEADER_2">
    <p:spTree>
      <p:nvGrpSpPr>
        <p:cNvPr id="1" name="Shape 200"/>
        <p:cNvGrpSpPr/>
        <p:nvPr/>
      </p:nvGrpSpPr>
      <p:grpSpPr>
        <a:xfrm>
          <a:off x="0" y="0"/>
          <a:ext cx="0" cy="0"/>
          <a:chOff x="0" y="0"/>
          <a:chExt cx="0" cy="0"/>
        </a:xfrm>
      </p:grpSpPr>
      <p:sp>
        <p:nvSpPr>
          <p:cNvPr id="201" name="Google Shape;201;p41"/>
          <p:cNvSpPr/>
          <p:nvPr/>
        </p:nvSpPr>
        <p:spPr>
          <a:xfrm flipH="1">
            <a:off x="-574550" y="-567650"/>
            <a:ext cx="3685500" cy="3685500"/>
          </a:xfrm>
          <a:prstGeom prst="ellipse">
            <a:avLst/>
          </a:prstGeom>
          <a:gradFill>
            <a:gsLst>
              <a:gs pos="0">
                <a:srgbClr val="44D4B4">
                  <a:alpha val="33725"/>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41"/>
          <p:cNvSpPr txBox="1">
            <a:spLocks noGrp="1"/>
          </p:cNvSpPr>
          <p:nvPr>
            <p:ph type="title"/>
          </p:nvPr>
        </p:nvSpPr>
        <p:spPr>
          <a:xfrm>
            <a:off x="492325" y="1523825"/>
            <a:ext cx="4645200" cy="14577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203" name="Google Shape;203;p41"/>
          <p:cNvSpPr txBox="1">
            <a:spLocks noGrp="1"/>
          </p:cNvSpPr>
          <p:nvPr>
            <p:ph type="title" idx="2" hasCustomPrompt="1"/>
          </p:nvPr>
        </p:nvSpPr>
        <p:spPr>
          <a:xfrm>
            <a:off x="2576191" y="140559"/>
            <a:ext cx="2561400" cy="12162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2000"/>
              <a:buNone/>
              <a:defRPr sz="9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4" name="Google Shape;204;p41"/>
          <p:cNvSpPr txBox="1">
            <a:spLocks noGrp="1"/>
          </p:cNvSpPr>
          <p:nvPr>
            <p:ph type="subTitle" idx="1"/>
          </p:nvPr>
        </p:nvSpPr>
        <p:spPr>
          <a:xfrm>
            <a:off x="713225" y="4166097"/>
            <a:ext cx="4284300" cy="542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05" name="Google Shape;205;p41"/>
          <p:cNvSpPr>
            <a:spLocks noGrp="1"/>
          </p:cNvSpPr>
          <p:nvPr>
            <p:ph type="pic" idx="3"/>
          </p:nvPr>
        </p:nvSpPr>
        <p:spPr>
          <a:xfrm>
            <a:off x="5459275" y="0"/>
            <a:ext cx="3684600" cy="5168700"/>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1">
  <p:cSld name="TITLE_AND_TWO_COLUMNS_1_4_1_1_1">
    <p:spTree>
      <p:nvGrpSpPr>
        <p:cNvPr id="1" name="Shape 288"/>
        <p:cNvGrpSpPr/>
        <p:nvPr/>
      </p:nvGrpSpPr>
      <p:grpSpPr>
        <a:xfrm>
          <a:off x="0" y="0"/>
          <a:ext cx="0" cy="0"/>
          <a:chOff x="0" y="0"/>
          <a:chExt cx="0" cy="0"/>
        </a:xfrm>
      </p:grpSpPr>
      <p:sp>
        <p:nvSpPr>
          <p:cNvPr id="289" name="Google Shape;289;p52"/>
          <p:cNvSpPr/>
          <p:nvPr/>
        </p:nvSpPr>
        <p:spPr>
          <a:xfrm>
            <a:off x="-361850" y="2689975"/>
            <a:ext cx="2697900" cy="2697900"/>
          </a:xfrm>
          <a:prstGeom prst="ellipse">
            <a:avLst/>
          </a:prstGeom>
          <a:gradFill>
            <a:gsLst>
              <a:gs pos="0">
                <a:srgbClr val="44D4B4">
                  <a:alpha val="16862"/>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52"/>
          <p:cNvSpPr/>
          <p:nvPr/>
        </p:nvSpPr>
        <p:spPr>
          <a:xfrm>
            <a:off x="2377725" y="2689975"/>
            <a:ext cx="2697900" cy="2697900"/>
          </a:xfrm>
          <a:prstGeom prst="ellipse">
            <a:avLst/>
          </a:prstGeom>
          <a:gradFill>
            <a:gsLst>
              <a:gs pos="0">
                <a:srgbClr val="44D4B4">
                  <a:alpha val="16862"/>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52"/>
          <p:cNvSpPr/>
          <p:nvPr/>
        </p:nvSpPr>
        <p:spPr>
          <a:xfrm>
            <a:off x="5149575" y="2689975"/>
            <a:ext cx="2697900" cy="2697900"/>
          </a:xfrm>
          <a:prstGeom prst="ellipse">
            <a:avLst/>
          </a:prstGeom>
          <a:gradFill>
            <a:gsLst>
              <a:gs pos="0">
                <a:srgbClr val="44D4B4">
                  <a:alpha val="16862"/>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52"/>
          <p:cNvSpPr/>
          <p:nvPr/>
        </p:nvSpPr>
        <p:spPr>
          <a:xfrm flipH="1">
            <a:off x="7087025" y="-1826950"/>
            <a:ext cx="3685500" cy="3685500"/>
          </a:xfrm>
          <a:prstGeom prst="ellipse">
            <a:avLst/>
          </a:prstGeom>
          <a:gradFill>
            <a:gsLst>
              <a:gs pos="0">
                <a:srgbClr val="B8B9C0">
                  <a:alpha val="60784"/>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52"/>
          <p:cNvSpPr/>
          <p:nvPr/>
        </p:nvSpPr>
        <p:spPr>
          <a:xfrm>
            <a:off x="-361850" y="832475"/>
            <a:ext cx="2697900" cy="2697900"/>
          </a:xfrm>
          <a:prstGeom prst="ellipse">
            <a:avLst/>
          </a:prstGeom>
          <a:gradFill>
            <a:gsLst>
              <a:gs pos="0">
                <a:srgbClr val="44D4B4">
                  <a:alpha val="16862"/>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52"/>
          <p:cNvSpPr/>
          <p:nvPr/>
        </p:nvSpPr>
        <p:spPr>
          <a:xfrm>
            <a:off x="2377725" y="832475"/>
            <a:ext cx="2697900" cy="2697900"/>
          </a:xfrm>
          <a:prstGeom prst="ellipse">
            <a:avLst/>
          </a:prstGeom>
          <a:gradFill>
            <a:gsLst>
              <a:gs pos="0">
                <a:srgbClr val="44D4B4">
                  <a:alpha val="16862"/>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52"/>
          <p:cNvSpPr/>
          <p:nvPr/>
        </p:nvSpPr>
        <p:spPr>
          <a:xfrm>
            <a:off x="5149575" y="832475"/>
            <a:ext cx="2697900" cy="2697900"/>
          </a:xfrm>
          <a:prstGeom prst="ellipse">
            <a:avLst/>
          </a:prstGeom>
          <a:gradFill>
            <a:gsLst>
              <a:gs pos="0">
                <a:srgbClr val="44D4B4">
                  <a:alpha val="16862"/>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52"/>
          <p:cNvSpPr txBox="1">
            <a:spLocks noGrp="1"/>
          </p:cNvSpPr>
          <p:nvPr>
            <p:ph type="title"/>
          </p:nvPr>
        </p:nvSpPr>
        <p:spPr>
          <a:xfrm>
            <a:off x="709904" y="338824"/>
            <a:ext cx="7714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97" name="Google Shape;297;p52"/>
          <p:cNvSpPr txBox="1">
            <a:spLocks noGrp="1"/>
          </p:cNvSpPr>
          <p:nvPr>
            <p:ph type="subTitle" idx="1"/>
          </p:nvPr>
        </p:nvSpPr>
        <p:spPr>
          <a:xfrm>
            <a:off x="717300" y="2051549"/>
            <a:ext cx="2286000" cy="584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298" name="Google Shape;298;p52"/>
          <p:cNvSpPr txBox="1">
            <a:spLocks noGrp="1"/>
          </p:cNvSpPr>
          <p:nvPr>
            <p:ph type="subTitle" idx="2"/>
          </p:nvPr>
        </p:nvSpPr>
        <p:spPr>
          <a:xfrm>
            <a:off x="719256" y="1560580"/>
            <a:ext cx="2282400" cy="4020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Inconsolata" panose="00000509000000000000"/>
              <a:buNone/>
              <a:defRPr sz="2300" b="1">
                <a:solidFill>
                  <a:schemeClr val="dk1"/>
                </a:solidFill>
                <a:latin typeface="Inconsolata" panose="00000509000000000000"/>
                <a:ea typeface="Inconsolata" panose="00000509000000000000"/>
                <a:cs typeface="Inconsolata" panose="00000509000000000000"/>
                <a:sym typeface="Inconsolata" panose="00000509000000000000"/>
              </a:defRPr>
            </a:lvl1pPr>
            <a:lvl2pPr lvl="1"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2pPr>
            <a:lvl3pPr lvl="2"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3pPr>
            <a:lvl4pPr lvl="3"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4pPr>
            <a:lvl5pPr lvl="4"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5pPr>
            <a:lvl6pPr lvl="5"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6pPr>
            <a:lvl7pPr lvl="6"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7pPr>
            <a:lvl8pPr lvl="7"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8pPr>
            <a:lvl9pPr lvl="8"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9pPr>
          </a:lstStyle>
          <a:p/>
        </p:txBody>
      </p:sp>
      <p:sp>
        <p:nvSpPr>
          <p:cNvPr id="299" name="Google Shape;299;p52"/>
          <p:cNvSpPr txBox="1">
            <a:spLocks noGrp="1"/>
          </p:cNvSpPr>
          <p:nvPr>
            <p:ph type="subTitle" idx="3"/>
          </p:nvPr>
        </p:nvSpPr>
        <p:spPr>
          <a:xfrm>
            <a:off x="3425975" y="2051735"/>
            <a:ext cx="2286000" cy="584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300" name="Google Shape;300;p52"/>
          <p:cNvSpPr txBox="1">
            <a:spLocks noGrp="1"/>
          </p:cNvSpPr>
          <p:nvPr>
            <p:ph type="subTitle" idx="4"/>
          </p:nvPr>
        </p:nvSpPr>
        <p:spPr>
          <a:xfrm>
            <a:off x="3427931" y="1560584"/>
            <a:ext cx="2282400" cy="4020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Inconsolata" panose="00000509000000000000"/>
              <a:buNone/>
              <a:defRPr sz="2300" b="1">
                <a:solidFill>
                  <a:schemeClr val="dk1"/>
                </a:solidFill>
                <a:latin typeface="Inconsolata" panose="00000509000000000000"/>
                <a:ea typeface="Inconsolata" panose="00000509000000000000"/>
                <a:cs typeface="Inconsolata" panose="00000509000000000000"/>
                <a:sym typeface="Inconsolata" panose="00000509000000000000"/>
              </a:defRPr>
            </a:lvl1pPr>
            <a:lvl2pPr lvl="1"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2pPr>
            <a:lvl3pPr lvl="2"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3pPr>
            <a:lvl4pPr lvl="3"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4pPr>
            <a:lvl5pPr lvl="4"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5pPr>
            <a:lvl6pPr lvl="5"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6pPr>
            <a:lvl7pPr lvl="6"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7pPr>
            <a:lvl8pPr lvl="7"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8pPr>
            <a:lvl9pPr lvl="8"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9pPr>
          </a:lstStyle>
          <a:p/>
        </p:txBody>
      </p:sp>
      <p:sp>
        <p:nvSpPr>
          <p:cNvPr id="301" name="Google Shape;301;p52"/>
          <p:cNvSpPr txBox="1">
            <a:spLocks noGrp="1"/>
          </p:cNvSpPr>
          <p:nvPr>
            <p:ph type="subTitle" idx="5"/>
          </p:nvPr>
        </p:nvSpPr>
        <p:spPr>
          <a:xfrm>
            <a:off x="6132681" y="2041510"/>
            <a:ext cx="2286000" cy="584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302" name="Google Shape;302;p52"/>
          <p:cNvSpPr txBox="1">
            <a:spLocks noGrp="1"/>
          </p:cNvSpPr>
          <p:nvPr>
            <p:ph type="subTitle" idx="6"/>
          </p:nvPr>
        </p:nvSpPr>
        <p:spPr>
          <a:xfrm>
            <a:off x="6134638" y="1550359"/>
            <a:ext cx="2282400" cy="4020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Inconsolata" panose="00000509000000000000"/>
              <a:buNone/>
              <a:defRPr sz="2300" b="1">
                <a:solidFill>
                  <a:schemeClr val="dk1"/>
                </a:solidFill>
                <a:latin typeface="Inconsolata" panose="00000509000000000000"/>
                <a:ea typeface="Inconsolata" panose="00000509000000000000"/>
                <a:cs typeface="Inconsolata" panose="00000509000000000000"/>
                <a:sym typeface="Inconsolata" panose="00000509000000000000"/>
              </a:defRPr>
            </a:lvl1pPr>
            <a:lvl2pPr lvl="1"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2pPr>
            <a:lvl3pPr lvl="2"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3pPr>
            <a:lvl4pPr lvl="3"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4pPr>
            <a:lvl5pPr lvl="4"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5pPr>
            <a:lvl6pPr lvl="5"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6pPr>
            <a:lvl7pPr lvl="6"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7pPr>
            <a:lvl8pPr lvl="7"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8pPr>
            <a:lvl9pPr lvl="8"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9pPr>
          </a:lstStyle>
          <a:p/>
        </p:txBody>
      </p:sp>
      <p:sp>
        <p:nvSpPr>
          <p:cNvPr id="303" name="Google Shape;303;p52"/>
          <p:cNvSpPr txBox="1">
            <a:spLocks noGrp="1"/>
          </p:cNvSpPr>
          <p:nvPr>
            <p:ph type="subTitle" idx="7"/>
          </p:nvPr>
        </p:nvSpPr>
        <p:spPr>
          <a:xfrm>
            <a:off x="717300" y="3609309"/>
            <a:ext cx="2286000" cy="584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304" name="Google Shape;304;p52"/>
          <p:cNvSpPr txBox="1">
            <a:spLocks noGrp="1"/>
          </p:cNvSpPr>
          <p:nvPr>
            <p:ph type="subTitle" idx="8"/>
          </p:nvPr>
        </p:nvSpPr>
        <p:spPr>
          <a:xfrm>
            <a:off x="719256" y="3119982"/>
            <a:ext cx="2282400" cy="4020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Inconsolata" panose="00000509000000000000"/>
              <a:buNone/>
              <a:defRPr sz="2300" b="1">
                <a:solidFill>
                  <a:schemeClr val="dk1"/>
                </a:solidFill>
                <a:latin typeface="Inconsolata" panose="00000509000000000000"/>
                <a:ea typeface="Inconsolata" panose="00000509000000000000"/>
                <a:cs typeface="Inconsolata" panose="00000509000000000000"/>
                <a:sym typeface="Inconsolata" panose="00000509000000000000"/>
              </a:defRPr>
            </a:lvl1pPr>
            <a:lvl2pPr lvl="1"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2pPr>
            <a:lvl3pPr lvl="2"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3pPr>
            <a:lvl4pPr lvl="3"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4pPr>
            <a:lvl5pPr lvl="4"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5pPr>
            <a:lvl6pPr lvl="5"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6pPr>
            <a:lvl7pPr lvl="6"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7pPr>
            <a:lvl8pPr lvl="7"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8pPr>
            <a:lvl9pPr lvl="8"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9pPr>
          </a:lstStyle>
          <a:p/>
        </p:txBody>
      </p:sp>
      <p:sp>
        <p:nvSpPr>
          <p:cNvPr id="305" name="Google Shape;305;p52"/>
          <p:cNvSpPr txBox="1">
            <a:spLocks noGrp="1"/>
          </p:cNvSpPr>
          <p:nvPr>
            <p:ph type="subTitle" idx="9"/>
          </p:nvPr>
        </p:nvSpPr>
        <p:spPr>
          <a:xfrm>
            <a:off x="3429005" y="3609312"/>
            <a:ext cx="2286000" cy="584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306" name="Google Shape;306;p52"/>
          <p:cNvSpPr txBox="1">
            <a:spLocks noGrp="1"/>
          </p:cNvSpPr>
          <p:nvPr>
            <p:ph type="subTitle" idx="13"/>
          </p:nvPr>
        </p:nvSpPr>
        <p:spPr>
          <a:xfrm>
            <a:off x="3430961" y="3119985"/>
            <a:ext cx="2282100" cy="4020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Inconsolata" panose="00000509000000000000"/>
              <a:buNone/>
              <a:defRPr sz="2300" b="1">
                <a:solidFill>
                  <a:schemeClr val="dk1"/>
                </a:solidFill>
                <a:latin typeface="Inconsolata" panose="00000509000000000000"/>
                <a:ea typeface="Inconsolata" panose="00000509000000000000"/>
                <a:cs typeface="Inconsolata" panose="00000509000000000000"/>
                <a:sym typeface="Inconsolata" panose="00000509000000000000"/>
              </a:defRPr>
            </a:lvl1pPr>
            <a:lvl2pPr lvl="1"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2pPr>
            <a:lvl3pPr lvl="2"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3pPr>
            <a:lvl4pPr lvl="3"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4pPr>
            <a:lvl5pPr lvl="4"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5pPr>
            <a:lvl6pPr lvl="5"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6pPr>
            <a:lvl7pPr lvl="6"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7pPr>
            <a:lvl8pPr lvl="7"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8pPr>
            <a:lvl9pPr lvl="8"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9pPr>
          </a:lstStyle>
          <a:p/>
        </p:txBody>
      </p:sp>
      <p:sp>
        <p:nvSpPr>
          <p:cNvPr id="307" name="Google Shape;307;p52"/>
          <p:cNvSpPr txBox="1">
            <a:spLocks noGrp="1"/>
          </p:cNvSpPr>
          <p:nvPr>
            <p:ph type="subTitle" idx="14"/>
          </p:nvPr>
        </p:nvSpPr>
        <p:spPr>
          <a:xfrm>
            <a:off x="6132681" y="3609296"/>
            <a:ext cx="2286000" cy="584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308" name="Google Shape;308;p52"/>
          <p:cNvSpPr txBox="1">
            <a:spLocks noGrp="1"/>
          </p:cNvSpPr>
          <p:nvPr>
            <p:ph type="subTitle" idx="15"/>
          </p:nvPr>
        </p:nvSpPr>
        <p:spPr>
          <a:xfrm>
            <a:off x="6134638" y="3119969"/>
            <a:ext cx="2282400" cy="4020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Inconsolata" panose="00000509000000000000"/>
              <a:buNone/>
              <a:defRPr sz="2300" b="1">
                <a:solidFill>
                  <a:schemeClr val="dk1"/>
                </a:solidFill>
                <a:latin typeface="Inconsolata" panose="00000509000000000000"/>
                <a:ea typeface="Inconsolata" panose="00000509000000000000"/>
                <a:cs typeface="Inconsolata" panose="00000509000000000000"/>
                <a:sym typeface="Inconsolata" panose="00000509000000000000"/>
              </a:defRPr>
            </a:lvl1pPr>
            <a:lvl2pPr lvl="1"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2pPr>
            <a:lvl3pPr lvl="2"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3pPr>
            <a:lvl4pPr lvl="3"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4pPr>
            <a:lvl5pPr lvl="4"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5pPr>
            <a:lvl6pPr lvl="5"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6pPr>
            <a:lvl7pPr lvl="6"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7pPr>
            <a:lvl8pPr lvl="7"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8pPr>
            <a:lvl9pPr lvl="8" rtl="0">
              <a:spcBef>
                <a:spcPts val="0"/>
              </a:spcBef>
              <a:spcAft>
                <a:spcPts val="0"/>
              </a:spcAft>
              <a:buSzPts val="2400"/>
              <a:buFont typeface="Inconsolata" panose="00000509000000000000"/>
              <a:buNone/>
              <a:defRPr sz="2400" b="1">
                <a:latin typeface="Inconsolata" panose="00000509000000000000"/>
                <a:ea typeface="Inconsolata" panose="00000509000000000000"/>
                <a:cs typeface="Inconsolata" panose="00000509000000000000"/>
                <a:sym typeface="Inconsolata" panose="00000509000000000000"/>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TITLE_AND_BODY_1_1_1">
    <p:spTree>
      <p:nvGrpSpPr>
        <p:cNvPr id="1" name="Shape 341"/>
        <p:cNvGrpSpPr/>
        <p:nvPr/>
      </p:nvGrpSpPr>
      <p:grpSpPr>
        <a:xfrm>
          <a:off x="0" y="0"/>
          <a:ext cx="0" cy="0"/>
          <a:chOff x="0" y="0"/>
          <a:chExt cx="0" cy="0"/>
        </a:xfrm>
      </p:grpSpPr>
      <p:sp>
        <p:nvSpPr>
          <p:cNvPr id="342" name="Google Shape;342;p56"/>
          <p:cNvSpPr/>
          <p:nvPr/>
        </p:nvSpPr>
        <p:spPr>
          <a:xfrm flipH="1">
            <a:off x="-2160100" y="-2775592"/>
            <a:ext cx="5930400" cy="5930400"/>
          </a:xfrm>
          <a:prstGeom prst="ellipse">
            <a:avLst/>
          </a:prstGeom>
          <a:gradFill>
            <a:gsLst>
              <a:gs pos="0">
                <a:srgbClr val="93E6D3">
                  <a:alpha val="76862"/>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56"/>
          <p:cNvSpPr/>
          <p:nvPr/>
        </p:nvSpPr>
        <p:spPr>
          <a:xfrm>
            <a:off x="324775" y="-845100"/>
            <a:ext cx="4516500" cy="4516500"/>
          </a:xfrm>
          <a:prstGeom prst="ellipse">
            <a:avLst/>
          </a:prstGeom>
          <a:gradFill>
            <a:gsLst>
              <a:gs pos="0">
                <a:srgbClr val="B8B9C0">
                  <a:alpha val="80784"/>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TITLE_AND_TWO_COLUMNS_1_4_1_2">
    <p:spTree>
      <p:nvGrpSpPr>
        <p:cNvPr id="1" name="Shape 344"/>
        <p:cNvGrpSpPr/>
        <p:nvPr/>
      </p:nvGrpSpPr>
      <p:grpSpPr>
        <a:xfrm>
          <a:off x="0" y="0"/>
          <a:ext cx="0" cy="0"/>
          <a:chOff x="0" y="0"/>
          <a:chExt cx="0" cy="0"/>
        </a:xfrm>
      </p:grpSpPr>
      <p:sp>
        <p:nvSpPr>
          <p:cNvPr id="345" name="Google Shape;345;p57"/>
          <p:cNvSpPr/>
          <p:nvPr/>
        </p:nvSpPr>
        <p:spPr>
          <a:xfrm flipH="1">
            <a:off x="5358100" y="297774"/>
            <a:ext cx="3271800" cy="3271800"/>
          </a:xfrm>
          <a:prstGeom prst="ellipse">
            <a:avLst/>
          </a:prstGeom>
          <a:gradFill>
            <a:gsLst>
              <a:gs pos="0">
                <a:srgbClr val="44D4B4">
                  <a:alpha val="16862"/>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57"/>
          <p:cNvSpPr/>
          <p:nvPr/>
        </p:nvSpPr>
        <p:spPr>
          <a:xfrm>
            <a:off x="5522900" y="-2706825"/>
            <a:ext cx="6145200" cy="6145200"/>
          </a:xfrm>
          <a:prstGeom prst="ellipse">
            <a:avLst/>
          </a:prstGeom>
          <a:gradFill>
            <a:gsLst>
              <a:gs pos="0">
                <a:srgbClr val="B8B9C0">
                  <a:alpha val="60784"/>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57"/>
          <p:cNvSpPr/>
          <p:nvPr/>
        </p:nvSpPr>
        <p:spPr>
          <a:xfrm>
            <a:off x="-972575" y="3098475"/>
            <a:ext cx="3170400" cy="3170400"/>
          </a:xfrm>
          <a:prstGeom prst="ellipse">
            <a:avLst/>
          </a:prstGeom>
          <a:gradFill>
            <a:gsLst>
              <a:gs pos="0">
                <a:srgbClr val="B8B9C0">
                  <a:alpha val="80784"/>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713188" y="1600025"/>
            <a:ext cx="4284300" cy="1092600"/>
          </a:xfrm>
          <a:prstGeom prst="rect">
            <a:avLst/>
          </a:prstGeom>
        </p:spPr>
        <p:txBody>
          <a:bodyPr spcFirstLastPara="1" wrap="square" lIns="91425" tIns="91425" rIns="91425" bIns="91425" anchor="t" anchorCtr="0">
            <a:noAutofit/>
          </a:bodyPr>
          <a:lstStyle>
            <a:lvl1pPr lvl="0" algn="r" rtl="0">
              <a:lnSpc>
                <a:spcPct val="80000"/>
              </a:lnSpc>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5" name="Google Shape;15;p3"/>
          <p:cNvSpPr txBox="1">
            <a:spLocks noGrp="1"/>
          </p:cNvSpPr>
          <p:nvPr>
            <p:ph type="title" idx="2" hasCustomPrompt="1"/>
          </p:nvPr>
        </p:nvSpPr>
        <p:spPr>
          <a:xfrm>
            <a:off x="2436154" y="140559"/>
            <a:ext cx="2561400" cy="12162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2000"/>
              <a:buNone/>
              <a:defRPr sz="9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6" name="Google Shape;16;p3"/>
          <p:cNvSpPr txBox="1">
            <a:spLocks noGrp="1"/>
          </p:cNvSpPr>
          <p:nvPr>
            <p:ph type="subTitle" idx="1"/>
          </p:nvPr>
        </p:nvSpPr>
        <p:spPr>
          <a:xfrm>
            <a:off x="713225" y="4166097"/>
            <a:ext cx="4284300" cy="542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7" name="Google Shape;17;p3"/>
          <p:cNvSpPr/>
          <p:nvPr/>
        </p:nvSpPr>
        <p:spPr>
          <a:xfrm flipH="1">
            <a:off x="2798475" y="1637175"/>
            <a:ext cx="4131300" cy="4131300"/>
          </a:xfrm>
          <a:prstGeom prst="ellipse">
            <a:avLst/>
          </a:prstGeom>
          <a:gradFill>
            <a:gsLst>
              <a:gs pos="0">
                <a:srgbClr val="B8B9C0">
                  <a:alpha val="60784"/>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3"/>
          <p:cNvSpPr/>
          <p:nvPr/>
        </p:nvSpPr>
        <p:spPr>
          <a:xfrm flipH="1">
            <a:off x="-608450" y="-540550"/>
            <a:ext cx="3685500" cy="3685500"/>
          </a:xfrm>
          <a:prstGeom prst="ellipse">
            <a:avLst/>
          </a:prstGeom>
          <a:gradFill>
            <a:gsLst>
              <a:gs pos="0">
                <a:srgbClr val="44D4B4">
                  <a:alpha val="33725"/>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3"/>
          <p:cNvSpPr>
            <a:spLocks noGrp="1"/>
          </p:cNvSpPr>
          <p:nvPr>
            <p:ph type="pic" idx="3"/>
          </p:nvPr>
        </p:nvSpPr>
        <p:spPr>
          <a:xfrm>
            <a:off x="5164500" y="0"/>
            <a:ext cx="3979500" cy="51435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p:nvPr/>
        </p:nvSpPr>
        <p:spPr>
          <a:xfrm>
            <a:off x="6877925" y="958275"/>
            <a:ext cx="4598400" cy="4598400"/>
          </a:xfrm>
          <a:prstGeom prst="ellipse">
            <a:avLst/>
          </a:prstGeom>
          <a:gradFill>
            <a:gsLst>
              <a:gs pos="0">
                <a:schemeClr val="accent3"/>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7"/>
          <p:cNvSpPr/>
          <p:nvPr/>
        </p:nvSpPr>
        <p:spPr>
          <a:xfrm>
            <a:off x="-2685100" y="-1618950"/>
            <a:ext cx="5506800" cy="5506800"/>
          </a:xfrm>
          <a:prstGeom prst="ellipse">
            <a:avLst/>
          </a:prstGeom>
          <a:gradFill>
            <a:gsLst>
              <a:gs pos="0">
                <a:srgbClr val="4C9484">
                  <a:alpha val="31764"/>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7"/>
          <p:cNvSpPr txBox="1">
            <a:spLocks noGrp="1"/>
          </p:cNvSpPr>
          <p:nvPr>
            <p:ph type="title"/>
          </p:nvPr>
        </p:nvSpPr>
        <p:spPr>
          <a:xfrm>
            <a:off x="2007050" y="1116617"/>
            <a:ext cx="5200500" cy="13659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3600"/>
              <a:buNone/>
              <a:defRPr sz="4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a:spLocks noGrp="1"/>
          </p:cNvSpPr>
          <p:nvPr>
            <p:ph type="subTitle" idx="1"/>
          </p:nvPr>
        </p:nvSpPr>
        <p:spPr>
          <a:xfrm>
            <a:off x="2007050" y="2862592"/>
            <a:ext cx="4501200" cy="13659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p9"/>
          <p:cNvSpPr txBox="1">
            <a:spLocks noGrp="1"/>
          </p:cNvSpPr>
          <p:nvPr>
            <p:ph type="ctrTitle"/>
          </p:nvPr>
        </p:nvSpPr>
        <p:spPr>
          <a:xfrm>
            <a:off x="713225" y="1395931"/>
            <a:ext cx="5226900" cy="1101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6900"/>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
        <p:nvSpPr>
          <p:cNvPr id="49" name="Google Shape;49;p9"/>
          <p:cNvSpPr txBox="1">
            <a:spLocks noGrp="1"/>
          </p:cNvSpPr>
          <p:nvPr>
            <p:ph type="subTitle" idx="1"/>
          </p:nvPr>
        </p:nvSpPr>
        <p:spPr>
          <a:xfrm>
            <a:off x="713225" y="2719014"/>
            <a:ext cx="4272000" cy="1151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4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50" name="Google Shape;50;p9"/>
          <p:cNvSpPr/>
          <p:nvPr/>
        </p:nvSpPr>
        <p:spPr>
          <a:xfrm>
            <a:off x="3803575" y="843650"/>
            <a:ext cx="4516200" cy="4516200"/>
          </a:xfrm>
          <a:prstGeom prst="ellipse">
            <a:avLst/>
          </a:prstGeom>
          <a:gradFill>
            <a:gsLst>
              <a:gs pos="0">
                <a:srgbClr val="B8B9C0">
                  <a:alpha val="80784"/>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9"/>
          <p:cNvSpPr/>
          <p:nvPr/>
        </p:nvSpPr>
        <p:spPr>
          <a:xfrm>
            <a:off x="2783524" y="-991326"/>
            <a:ext cx="4310400" cy="4310400"/>
          </a:xfrm>
          <a:prstGeom prst="ellipse">
            <a:avLst/>
          </a:prstGeom>
          <a:gradFill>
            <a:gsLst>
              <a:gs pos="0">
                <a:srgbClr val="44D4B4">
                  <a:alpha val="16862"/>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t> </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6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2_1">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flipH="1">
            <a:off x="1415725" y="1509850"/>
            <a:ext cx="2395800" cy="818400"/>
          </a:xfrm>
          <a:prstGeom prst="rect">
            <a:avLst/>
          </a:prstGeom>
          <a:noFill/>
          <a:ln>
            <a:noFill/>
          </a:ln>
        </p:spPr>
        <p:txBody>
          <a:bodyPr spcFirstLastPara="1" wrap="square" lIns="91425" tIns="91425" rIns="91425" bIns="91425" anchor="t" anchorCtr="0">
            <a:noAutofit/>
          </a:bodyPr>
          <a:lstStyle>
            <a:lvl1pPr lvl="0" rtl="0">
              <a:lnSpc>
                <a:spcPct val="80000"/>
              </a:lnSpc>
              <a:spcBef>
                <a:spcPts val="0"/>
              </a:spcBef>
              <a:spcAft>
                <a:spcPts val="0"/>
              </a:spcAft>
              <a:buSzPts val="1200"/>
              <a:buNone/>
              <a:defRPr sz="23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64" name="Google Shape;64;p13"/>
          <p:cNvSpPr txBox="1">
            <a:spLocks noGrp="1"/>
          </p:cNvSpPr>
          <p:nvPr>
            <p:ph type="subTitle" idx="1"/>
          </p:nvPr>
        </p:nvSpPr>
        <p:spPr>
          <a:xfrm flipH="1">
            <a:off x="1415975" y="2328350"/>
            <a:ext cx="2395500" cy="6285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65" name="Google Shape;65;p13"/>
          <p:cNvSpPr txBox="1">
            <a:spLocks noGrp="1"/>
          </p:cNvSpPr>
          <p:nvPr>
            <p:ph type="title" idx="2" hasCustomPrompt="1"/>
          </p:nvPr>
        </p:nvSpPr>
        <p:spPr>
          <a:xfrm flipH="1">
            <a:off x="720753" y="1263787"/>
            <a:ext cx="733500" cy="13533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4800"/>
              <a:buNone/>
              <a:defRPr sz="3900">
                <a:solidFill>
                  <a:schemeClr val="lt1"/>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66" name="Google Shape;66;p13"/>
          <p:cNvSpPr txBox="1">
            <a:spLocks noGrp="1"/>
          </p:cNvSpPr>
          <p:nvPr>
            <p:ph type="ctrTitle" idx="3"/>
          </p:nvPr>
        </p:nvSpPr>
        <p:spPr>
          <a:xfrm>
            <a:off x="4829051" y="1509859"/>
            <a:ext cx="2395800" cy="818400"/>
          </a:xfrm>
          <a:prstGeom prst="rect">
            <a:avLst/>
          </a:prstGeom>
          <a:noFill/>
          <a:ln>
            <a:noFill/>
          </a:ln>
        </p:spPr>
        <p:txBody>
          <a:bodyPr spcFirstLastPara="1" wrap="square" lIns="91425" tIns="91425" rIns="91425" bIns="91425" anchor="t" anchorCtr="0">
            <a:noAutofit/>
          </a:bodyPr>
          <a:lstStyle>
            <a:lvl1pPr lvl="0" rtl="0">
              <a:lnSpc>
                <a:spcPct val="80000"/>
              </a:lnSpc>
              <a:spcBef>
                <a:spcPts val="0"/>
              </a:spcBef>
              <a:spcAft>
                <a:spcPts val="0"/>
              </a:spcAft>
              <a:buSzPts val="1200"/>
              <a:buNone/>
              <a:defRPr sz="23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67" name="Google Shape;67;p13"/>
          <p:cNvSpPr txBox="1">
            <a:spLocks noGrp="1"/>
          </p:cNvSpPr>
          <p:nvPr>
            <p:ph type="subTitle" idx="4"/>
          </p:nvPr>
        </p:nvSpPr>
        <p:spPr>
          <a:xfrm>
            <a:off x="4829025" y="2328350"/>
            <a:ext cx="2395500" cy="6285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68" name="Google Shape;68;p13"/>
          <p:cNvSpPr txBox="1">
            <a:spLocks noGrp="1"/>
          </p:cNvSpPr>
          <p:nvPr>
            <p:ph type="title" idx="5" hasCustomPrompt="1"/>
          </p:nvPr>
        </p:nvSpPr>
        <p:spPr>
          <a:xfrm>
            <a:off x="4133313" y="1267087"/>
            <a:ext cx="733500" cy="13500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4800"/>
              <a:buNone/>
              <a:defRPr sz="3900">
                <a:solidFill>
                  <a:schemeClr val="lt1"/>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69" name="Google Shape;69;p13"/>
          <p:cNvSpPr txBox="1">
            <a:spLocks noGrp="1"/>
          </p:cNvSpPr>
          <p:nvPr>
            <p:ph type="ctrTitle" idx="6"/>
          </p:nvPr>
        </p:nvSpPr>
        <p:spPr>
          <a:xfrm flipH="1">
            <a:off x="1415723" y="3091750"/>
            <a:ext cx="2395800" cy="818400"/>
          </a:xfrm>
          <a:prstGeom prst="rect">
            <a:avLst/>
          </a:prstGeom>
          <a:noFill/>
          <a:ln>
            <a:noFill/>
          </a:ln>
        </p:spPr>
        <p:txBody>
          <a:bodyPr spcFirstLastPara="1" wrap="square" lIns="91425" tIns="91425" rIns="91425" bIns="91425" anchor="t" anchorCtr="0">
            <a:noAutofit/>
          </a:bodyPr>
          <a:lstStyle>
            <a:lvl1pPr lvl="0" rtl="0">
              <a:lnSpc>
                <a:spcPct val="80000"/>
              </a:lnSpc>
              <a:spcBef>
                <a:spcPts val="0"/>
              </a:spcBef>
              <a:spcAft>
                <a:spcPts val="0"/>
              </a:spcAft>
              <a:buSzPts val="1200"/>
              <a:buNone/>
              <a:defRPr sz="23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70" name="Google Shape;70;p13"/>
          <p:cNvSpPr txBox="1">
            <a:spLocks noGrp="1"/>
          </p:cNvSpPr>
          <p:nvPr>
            <p:ph type="subTitle" idx="7"/>
          </p:nvPr>
        </p:nvSpPr>
        <p:spPr>
          <a:xfrm flipH="1">
            <a:off x="1415771" y="3907446"/>
            <a:ext cx="2395500" cy="6285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71" name="Google Shape;71;p13"/>
          <p:cNvSpPr txBox="1">
            <a:spLocks noGrp="1"/>
          </p:cNvSpPr>
          <p:nvPr>
            <p:ph type="title" idx="8" hasCustomPrompt="1"/>
          </p:nvPr>
        </p:nvSpPr>
        <p:spPr>
          <a:xfrm flipH="1">
            <a:off x="723428" y="2846638"/>
            <a:ext cx="733500" cy="13500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4800"/>
              <a:buNone/>
              <a:defRPr sz="3900">
                <a:solidFill>
                  <a:schemeClr val="lt1"/>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2" name="Google Shape;72;p13"/>
          <p:cNvSpPr txBox="1">
            <a:spLocks noGrp="1"/>
          </p:cNvSpPr>
          <p:nvPr>
            <p:ph type="ctrTitle" idx="9"/>
          </p:nvPr>
        </p:nvSpPr>
        <p:spPr>
          <a:xfrm>
            <a:off x="4829053" y="3091759"/>
            <a:ext cx="2395800" cy="818400"/>
          </a:xfrm>
          <a:prstGeom prst="rect">
            <a:avLst/>
          </a:prstGeom>
          <a:noFill/>
          <a:ln>
            <a:noFill/>
          </a:ln>
        </p:spPr>
        <p:txBody>
          <a:bodyPr spcFirstLastPara="1" wrap="square" lIns="91425" tIns="91425" rIns="91425" bIns="91425" anchor="t" anchorCtr="0">
            <a:noAutofit/>
          </a:bodyPr>
          <a:lstStyle>
            <a:lvl1pPr lvl="0" rtl="0">
              <a:lnSpc>
                <a:spcPct val="80000"/>
              </a:lnSpc>
              <a:spcBef>
                <a:spcPts val="0"/>
              </a:spcBef>
              <a:spcAft>
                <a:spcPts val="0"/>
              </a:spcAft>
              <a:buSzPts val="1200"/>
              <a:buNone/>
              <a:defRPr sz="23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73" name="Google Shape;73;p13"/>
          <p:cNvSpPr txBox="1">
            <a:spLocks noGrp="1"/>
          </p:cNvSpPr>
          <p:nvPr>
            <p:ph type="subTitle" idx="13"/>
          </p:nvPr>
        </p:nvSpPr>
        <p:spPr>
          <a:xfrm>
            <a:off x="4829054" y="3907446"/>
            <a:ext cx="2395500" cy="6285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74" name="Google Shape;74;p13"/>
          <p:cNvSpPr txBox="1">
            <a:spLocks noGrp="1"/>
          </p:cNvSpPr>
          <p:nvPr>
            <p:ph type="title" idx="14" hasCustomPrompt="1"/>
          </p:nvPr>
        </p:nvSpPr>
        <p:spPr>
          <a:xfrm>
            <a:off x="4130513" y="2846638"/>
            <a:ext cx="733500" cy="13500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4800"/>
              <a:buNone/>
              <a:defRPr sz="3900">
                <a:solidFill>
                  <a:schemeClr val="lt1"/>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5" name="Google Shape;75;p13"/>
          <p:cNvSpPr txBox="1">
            <a:spLocks noGrp="1"/>
          </p:cNvSpPr>
          <p:nvPr>
            <p:ph type="ctrTitle" idx="15"/>
          </p:nvPr>
        </p:nvSpPr>
        <p:spPr>
          <a:xfrm>
            <a:off x="715450" y="436050"/>
            <a:ext cx="7713000" cy="5778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76" name="Google Shape;76;p13"/>
          <p:cNvSpPr/>
          <p:nvPr/>
        </p:nvSpPr>
        <p:spPr>
          <a:xfrm>
            <a:off x="7170050" y="1976500"/>
            <a:ext cx="3647700" cy="3647700"/>
          </a:xfrm>
          <a:prstGeom prst="ellipse">
            <a:avLst/>
          </a:prstGeom>
          <a:gradFill>
            <a:gsLst>
              <a:gs pos="0">
                <a:srgbClr val="4C9484">
                  <a:alpha val="57647"/>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13"/>
          <p:cNvSpPr/>
          <p:nvPr/>
        </p:nvSpPr>
        <p:spPr>
          <a:xfrm>
            <a:off x="7347650" y="-809450"/>
            <a:ext cx="2697900" cy="2697900"/>
          </a:xfrm>
          <a:prstGeom prst="ellipse">
            <a:avLst/>
          </a:prstGeom>
          <a:gradFill>
            <a:gsLst>
              <a:gs pos="0">
                <a:srgbClr val="B8B9C0">
                  <a:alpha val="60784"/>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ONE_COLUMN_TEXT_1">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713225" y="4127083"/>
            <a:ext cx="3310200" cy="4815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100" b="0">
                <a:latin typeface="Work Sans Medium"/>
                <a:ea typeface="Work Sans Medium"/>
                <a:cs typeface="Work Sans Medium"/>
                <a:sym typeface="Work Sans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0" name="Google Shape;80;p14"/>
          <p:cNvSpPr txBox="1">
            <a:spLocks noGrp="1"/>
          </p:cNvSpPr>
          <p:nvPr>
            <p:ph type="subTitle" idx="1"/>
          </p:nvPr>
        </p:nvSpPr>
        <p:spPr>
          <a:xfrm>
            <a:off x="713225" y="1073608"/>
            <a:ext cx="4596000" cy="175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5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81" name="Google Shape;81;p14"/>
          <p:cNvSpPr/>
          <p:nvPr/>
        </p:nvSpPr>
        <p:spPr>
          <a:xfrm>
            <a:off x="-74175" y="2702400"/>
            <a:ext cx="1600" cy="1600"/>
          </a:xfrm>
          <a:custGeom>
            <a:avLst/>
            <a:gdLst/>
            <a:ahLst/>
            <a:cxnLst/>
            <a:rect l="l" t="t" r="r" b="b"/>
            <a:pathLst>
              <a:path w="64" h="64" extrusionOk="0">
                <a:moveTo>
                  <a:pt x="63" y="0"/>
                </a:moveTo>
                <a:cubicBezTo>
                  <a:pt x="21" y="21"/>
                  <a:pt x="0" y="21"/>
                  <a:pt x="0" y="63"/>
                </a:cubicBezTo>
                <a:cubicBezTo>
                  <a:pt x="42" y="63"/>
                  <a:pt x="63" y="21"/>
                  <a:pt x="63" y="0"/>
                </a:cubicBezTo>
                <a:close/>
              </a:path>
            </a:pathLst>
          </a:custGeom>
          <a:solidFill>
            <a:srgbClr val="D7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14"/>
          <p:cNvSpPr/>
          <p:nvPr/>
        </p:nvSpPr>
        <p:spPr>
          <a:xfrm>
            <a:off x="-72600" y="2702400"/>
            <a:ext cx="25" cy="25"/>
          </a:xfrm>
          <a:custGeom>
            <a:avLst/>
            <a:gdLst/>
            <a:ahLst/>
            <a:cxnLst/>
            <a:rect l="l" t="t" r="r" b="b"/>
            <a:pathLst>
              <a:path w="1" h="1" extrusionOk="0">
                <a:moveTo>
                  <a:pt x="0" y="0"/>
                </a:moveTo>
                <a:lnTo>
                  <a:pt x="0" y="0"/>
                </a:lnTo>
                <a:close/>
              </a:path>
            </a:pathLst>
          </a:custGeom>
          <a:solidFill>
            <a:srgbClr val="D7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14"/>
          <p:cNvSpPr/>
          <p:nvPr/>
        </p:nvSpPr>
        <p:spPr>
          <a:xfrm>
            <a:off x="5233425" y="-1776250"/>
            <a:ext cx="4763700" cy="4763700"/>
          </a:xfrm>
          <a:prstGeom prst="ellipse">
            <a:avLst/>
          </a:prstGeom>
          <a:gradFill>
            <a:gsLst>
              <a:gs pos="0">
                <a:srgbClr val="44D4B4">
                  <a:alpha val="33725"/>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14"/>
          <p:cNvSpPr/>
          <p:nvPr/>
        </p:nvSpPr>
        <p:spPr>
          <a:xfrm>
            <a:off x="7812250" y="812675"/>
            <a:ext cx="2442600" cy="2442600"/>
          </a:xfrm>
          <a:prstGeom prst="ellipse">
            <a:avLst/>
          </a:prstGeom>
          <a:gradFill>
            <a:gsLst>
              <a:gs pos="0">
                <a:srgbClr val="B8B9C0">
                  <a:alpha val="60784"/>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8">
  <p:cSld name="TITLE_ONLY_18">
    <p:spTree>
      <p:nvGrpSpPr>
        <p:cNvPr id="1" name="Shape 156"/>
        <p:cNvGrpSpPr/>
        <p:nvPr/>
      </p:nvGrpSpPr>
      <p:grpSpPr>
        <a:xfrm>
          <a:off x="0" y="0"/>
          <a:ext cx="0" cy="0"/>
          <a:chOff x="0" y="0"/>
          <a:chExt cx="0" cy="0"/>
        </a:xfrm>
      </p:grpSpPr>
      <p:sp>
        <p:nvSpPr>
          <p:cNvPr id="157" name="Google Shape;157;p32"/>
          <p:cNvSpPr txBox="1">
            <a:spLocks noGrp="1"/>
          </p:cNvSpPr>
          <p:nvPr>
            <p:ph type="ctrTitle"/>
          </p:nvPr>
        </p:nvSpPr>
        <p:spPr>
          <a:xfrm>
            <a:off x="708613" y="341525"/>
            <a:ext cx="7726800" cy="9462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p:txBody>
      </p:sp>
      <p:sp>
        <p:nvSpPr>
          <p:cNvPr id="158" name="Google Shape;158;p32"/>
          <p:cNvSpPr/>
          <p:nvPr/>
        </p:nvSpPr>
        <p:spPr>
          <a:xfrm>
            <a:off x="6355200" y="1761850"/>
            <a:ext cx="4501500" cy="4501500"/>
          </a:xfrm>
          <a:prstGeom prst="ellipse">
            <a:avLst/>
          </a:prstGeom>
          <a:gradFill>
            <a:gsLst>
              <a:gs pos="0">
                <a:srgbClr val="B8B9C0">
                  <a:alpha val="60784"/>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32"/>
          <p:cNvSpPr/>
          <p:nvPr/>
        </p:nvSpPr>
        <p:spPr>
          <a:xfrm>
            <a:off x="-1318350" y="999500"/>
            <a:ext cx="2803800" cy="2803800"/>
          </a:xfrm>
          <a:prstGeom prst="ellipse">
            <a:avLst/>
          </a:prstGeom>
          <a:gradFill>
            <a:gsLst>
              <a:gs pos="0">
                <a:srgbClr val="44D4B4">
                  <a:alpha val="33725"/>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87"/>
        <p:cNvGrpSpPr/>
        <p:nvPr/>
      </p:nvGrpSpPr>
      <p:grpSpPr>
        <a:xfrm>
          <a:off x="0" y="0"/>
          <a:ext cx="0" cy="0"/>
          <a:chOff x="0" y="0"/>
          <a:chExt cx="0" cy="0"/>
        </a:xfrm>
      </p:grpSpPr>
      <p:sp>
        <p:nvSpPr>
          <p:cNvPr id="188" name="Google Shape;188;p39"/>
          <p:cNvSpPr txBox="1">
            <a:spLocks noGrp="1"/>
          </p:cNvSpPr>
          <p:nvPr>
            <p:ph type="title"/>
          </p:nvPr>
        </p:nvSpPr>
        <p:spPr>
          <a:xfrm>
            <a:off x="4272525" y="1597547"/>
            <a:ext cx="4158300" cy="14043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89" name="Google Shape;189;p39"/>
          <p:cNvSpPr txBox="1">
            <a:spLocks noGrp="1"/>
          </p:cNvSpPr>
          <p:nvPr>
            <p:ph type="title" idx="2" hasCustomPrompt="1"/>
          </p:nvPr>
        </p:nvSpPr>
        <p:spPr>
          <a:xfrm>
            <a:off x="4272526" y="137225"/>
            <a:ext cx="2379300" cy="12192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9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90" name="Google Shape;190;p39"/>
          <p:cNvSpPr txBox="1">
            <a:spLocks noGrp="1"/>
          </p:cNvSpPr>
          <p:nvPr>
            <p:ph type="subTitle" idx="1"/>
          </p:nvPr>
        </p:nvSpPr>
        <p:spPr>
          <a:xfrm>
            <a:off x="4146525" y="4166097"/>
            <a:ext cx="4284300" cy="542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91" name="Google Shape;191;p39"/>
          <p:cNvSpPr/>
          <p:nvPr/>
        </p:nvSpPr>
        <p:spPr>
          <a:xfrm>
            <a:off x="1907225" y="2588100"/>
            <a:ext cx="2555400" cy="2555400"/>
          </a:xfrm>
          <a:prstGeom prst="ellipse">
            <a:avLst/>
          </a:prstGeom>
          <a:gradFill>
            <a:gsLst>
              <a:gs pos="0">
                <a:schemeClr val="accent3"/>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39"/>
          <p:cNvSpPr/>
          <p:nvPr/>
        </p:nvSpPr>
        <p:spPr>
          <a:xfrm>
            <a:off x="5390650" y="-1771300"/>
            <a:ext cx="4763700" cy="4763700"/>
          </a:xfrm>
          <a:prstGeom prst="ellipse">
            <a:avLst/>
          </a:prstGeom>
          <a:gradFill>
            <a:gsLst>
              <a:gs pos="0">
                <a:srgbClr val="44D4B4">
                  <a:alpha val="33725"/>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39"/>
          <p:cNvSpPr>
            <a:spLocks noGrp="1"/>
          </p:cNvSpPr>
          <p:nvPr>
            <p:ph type="pic" idx="3"/>
          </p:nvPr>
        </p:nvSpPr>
        <p:spPr>
          <a:xfrm>
            <a:off x="0" y="1225"/>
            <a:ext cx="4032000" cy="51435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33875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Inconsolata" panose="00000509000000000000"/>
              <a:buNone/>
              <a:defRPr sz="3600" b="1">
                <a:solidFill>
                  <a:schemeClr val="dk1"/>
                </a:solidFill>
                <a:latin typeface="Inconsolata" panose="00000509000000000000"/>
                <a:ea typeface="Inconsolata" panose="00000509000000000000"/>
                <a:cs typeface="Inconsolata" panose="00000509000000000000"/>
                <a:sym typeface="Inconsolata" panose="00000509000000000000"/>
              </a:defRPr>
            </a:lvl1pPr>
            <a:lvl2pPr lvl="1">
              <a:spcBef>
                <a:spcPts val="0"/>
              </a:spcBef>
              <a:spcAft>
                <a:spcPts val="0"/>
              </a:spcAft>
              <a:buClr>
                <a:schemeClr val="dk1"/>
              </a:buClr>
              <a:buSzPts val="3600"/>
              <a:buFont typeface="Inconsolata" panose="00000509000000000000"/>
              <a:buNone/>
              <a:defRPr sz="3600" b="1">
                <a:solidFill>
                  <a:schemeClr val="dk1"/>
                </a:solidFill>
                <a:latin typeface="Inconsolata" panose="00000509000000000000"/>
                <a:ea typeface="Inconsolata" panose="00000509000000000000"/>
                <a:cs typeface="Inconsolata" panose="00000509000000000000"/>
                <a:sym typeface="Inconsolata" panose="00000509000000000000"/>
              </a:defRPr>
            </a:lvl2pPr>
            <a:lvl3pPr lvl="2">
              <a:spcBef>
                <a:spcPts val="0"/>
              </a:spcBef>
              <a:spcAft>
                <a:spcPts val="0"/>
              </a:spcAft>
              <a:buClr>
                <a:schemeClr val="dk1"/>
              </a:buClr>
              <a:buSzPts val="3600"/>
              <a:buFont typeface="Inconsolata" panose="00000509000000000000"/>
              <a:buNone/>
              <a:defRPr sz="3600" b="1">
                <a:solidFill>
                  <a:schemeClr val="dk1"/>
                </a:solidFill>
                <a:latin typeface="Inconsolata" panose="00000509000000000000"/>
                <a:ea typeface="Inconsolata" panose="00000509000000000000"/>
                <a:cs typeface="Inconsolata" panose="00000509000000000000"/>
                <a:sym typeface="Inconsolata" panose="00000509000000000000"/>
              </a:defRPr>
            </a:lvl3pPr>
            <a:lvl4pPr lvl="3">
              <a:spcBef>
                <a:spcPts val="0"/>
              </a:spcBef>
              <a:spcAft>
                <a:spcPts val="0"/>
              </a:spcAft>
              <a:buClr>
                <a:schemeClr val="dk1"/>
              </a:buClr>
              <a:buSzPts val="3600"/>
              <a:buFont typeface="Inconsolata" panose="00000509000000000000"/>
              <a:buNone/>
              <a:defRPr sz="3600" b="1">
                <a:solidFill>
                  <a:schemeClr val="dk1"/>
                </a:solidFill>
                <a:latin typeface="Inconsolata" panose="00000509000000000000"/>
                <a:ea typeface="Inconsolata" panose="00000509000000000000"/>
                <a:cs typeface="Inconsolata" panose="00000509000000000000"/>
                <a:sym typeface="Inconsolata" panose="00000509000000000000"/>
              </a:defRPr>
            </a:lvl4pPr>
            <a:lvl5pPr lvl="4">
              <a:spcBef>
                <a:spcPts val="0"/>
              </a:spcBef>
              <a:spcAft>
                <a:spcPts val="0"/>
              </a:spcAft>
              <a:buClr>
                <a:schemeClr val="dk1"/>
              </a:buClr>
              <a:buSzPts val="3600"/>
              <a:buFont typeface="Inconsolata" panose="00000509000000000000"/>
              <a:buNone/>
              <a:defRPr sz="3600" b="1">
                <a:solidFill>
                  <a:schemeClr val="dk1"/>
                </a:solidFill>
                <a:latin typeface="Inconsolata" panose="00000509000000000000"/>
                <a:ea typeface="Inconsolata" panose="00000509000000000000"/>
                <a:cs typeface="Inconsolata" panose="00000509000000000000"/>
                <a:sym typeface="Inconsolata" panose="00000509000000000000"/>
              </a:defRPr>
            </a:lvl5pPr>
            <a:lvl6pPr lvl="5">
              <a:spcBef>
                <a:spcPts val="0"/>
              </a:spcBef>
              <a:spcAft>
                <a:spcPts val="0"/>
              </a:spcAft>
              <a:buClr>
                <a:schemeClr val="dk1"/>
              </a:buClr>
              <a:buSzPts val="3600"/>
              <a:buFont typeface="Inconsolata" panose="00000509000000000000"/>
              <a:buNone/>
              <a:defRPr sz="3600" b="1">
                <a:solidFill>
                  <a:schemeClr val="dk1"/>
                </a:solidFill>
                <a:latin typeface="Inconsolata" panose="00000509000000000000"/>
                <a:ea typeface="Inconsolata" panose="00000509000000000000"/>
                <a:cs typeface="Inconsolata" panose="00000509000000000000"/>
                <a:sym typeface="Inconsolata" panose="00000509000000000000"/>
              </a:defRPr>
            </a:lvl6pPr>
            <a:lvl7pPr lvl="6">
              <a:spcBef>
                <a:spcPts val="0"/>
              </a:spcBef>
              <a:spcAft>
                <a:spcPts val="0"/>
              </a:spcAft>
              <a:buClr>
                <a:schemeClr val="dk1"/>
              </a:buClr>
              <a:buSzPts val="3600"/>
              <a:buFont typeface="Inconsolata" panose="00000509000000000000"/>
              <a:buNone/>
              <a:defRPr sz="3600" b="1">
                <a:solidFill>
                  <a:schemeClr val="dk1"/>
                </a:solidFill>
                <a:latin typeface="Inconsolata" panose="00000509000000000000"/>
                <a:ea typeface="Inconsolata" panose="00000509000000000000"/>
                <a:cs typeface="Inconsolata" panose="00000509000000000000"/>
                <a:sym typeface="Inconsolata" panose="00000509000000000000"/>
              </a:defRPr>
            </a:lvl7pPr>
            <a:lvl8pPr lvl="7">
              <a:spcBef>
                <a:spcPts val="0"/>
              </a:spcBef>
              <a:spcAft>
                <a:spcPts val="0"/>
              </a:spcAft>
              <a:buClr>
                <a:schemeClr val="dk1"/>
              </a:buClr>
              <a:buSzPts val="3600"/>
              <a:buFont typeface="Inconsolata" panose="00000509000000000000"/>
              <a:buNone/>
              <a:defRPr sz="3600" b="1">
                <a:solidFill>
                  <a:schemeClr val="dk1"/>
                </a:solidFill>
                <a:latin typeface="Inconsolata" panose="00000509000000000000"/>
                <a:ea typeface="Inconsolata" panose="00000509000000000000"/>
                <a:cs typeface="Inconsolata" panose="00000509000000000000"/>
                <a:sym typeface="Inconsolata" panose="00000509000000000000"/>
              </a:defRPr>
            </a:lvl8pPr>
            <a:lvl9pPr lvl="8">
              <a:spcBef>
                <a:spcPts val="0"/>
              </a:spcBef>
              <a:spcAft>
                <a:spcPts val="0"/>
              </a:spcAft>
              <a:buClr>
                <a:schemeClr val="dk1"/>
              </a:buClr>
              <a:buSzPts val="3600"/>
              <a:buFont typeface="Inconsolata" panose="00000509000000000000"/>
              <a:buNone/>
              <a:defRPr sz="3600" b="1">
                <a:solidFill>
                  <a:schemeClr val="dk1"/>
                </a:solidFill>
                <a:latin typeface="Inconsolata" panose="00000509000000000000"/>
                <a:ea typeface="Inconsolata" panose="00000509000000000000"/>
                <a:cs typeface="Inconsolata" panose="00000509000000000000"/>
                <a:sym typeface="Inconsolata" panose="00000509000000000000"/>
              </a:defRPr>
            </a:lvl9pPr>
          </a:lstStyle>
          <a:p/>
        </p:txBody>
      </p:sp>
      <p:sp>
        <p:nvSpPr>
          <p:cNvPr id="7" name="Google Shape;7;p1"/>
          <p:cNvSpPr txBox="1">
            <a:spLocks noGrp="1"/>
          </p:cNvSpPr>
          <p:nvPr>
            <p:ph type="body" idx="1"/>
          </p:nvPr>
        </p:nvSpPr>
        <p:spPr>
          <a:xfrm>
            <a:off x="713225" y="1152465"/>
            <a:ext cx="77175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Open Sans"/>
              <a:buChar char="●"/>
              <a:defRPr sz="1600">
                <a:solidFill>
                  <a:schemeClr val="dk1"/>
                </a:solidFill>
                <a:latin typeface="Open Sans"/>
                <a:ea typeface="Open Sans"/>
                <a:cs typeface="Open Sans"/>
                <a:sym typeface="Open Sans"/>
              </a:defRPr>
            </a:lvl1pPr>
            <a:lvl2pPr marL="914400" lvl="1" indent="-330200">
              <a:lnSpc>
                <a:spcPct val="100000"/>
              </a:lnSpc>
              <a:spcBef>
                <a:spcPts val="0"/>
              </a:spcBef>
              <a:spcAft>
                <a:spcPts val="0"/>
              </a:spcAft>
              <a:buClr>
                <a:schemeClr val="dk1"/>
              </a:buClr>
              <a:buSzPts val="1600"/>
              <a:buFont typeface="Open Sans"/>
              <a:buChar char="○"/>
              <a:defRPr sz="1600">
                <a:solidFill>
                  <a:schemeClr val="dk1"/>
                </a:solidFill>
                <a:latin typeface="Open Sans"/>
                <a:ea typeface="Open Sans"/>
                <a:cs typeface="Open Sans"/>
                <a:sym typeface="Open Sans"/>
              </a:defRPr>
            </a:lvl2pPr>
            <a:lvl3pPr marL="1371600" lvl="2" indent="-330200">
              <a:lnSpc>
                <a:spcPct val="100000"/>
              </a:lnSpc>
              <a:spcBef>
                <a:spcPts val="0"/>
              </a:spcBef>
              <a:spcAft>
                <a:spcPts val="0"/>
              </a:spcAft>
              <a:buClr>
                <a:schemeClr val="dk1"/>
              </a:buClr>
              <a:buSzPts val="1600"/>
              <a:buFont typeface="Open Sans"/>
              <a:buChar char="■"/>
              <a:defRPr sz="1600">
                <a:solidFill>
                  <a:schemeClr val="dk1"/>
                </a:solidFill>
                <a:latin typeface="Open Sans"/>
                <a:ea typeface="Open Sans"/>
                <a:cs typeface="Open Sans"/>
                <a:sym typeface="Open Sans"/>
              </a:defRPr>
            </a:lvl3pPr>
            <a:lvl4pPr marL="1828800" lvl="3" indent="-330200">
              <a:lnSpc>
                <a:spcPct val="100000"/>
              </a:lnSpc>
              <a:spcBef>
                <a:spcPts val="0"/>
              </a:spcBef>
              <a:spcAft>
                <a:spcPts val="0"/>
              </a:spcAft>
              <a:buClr>
                <a:schemeClr val="dk1"/>
              </a:buClr>
              <a:buSzPts val="1600"/>
              <a:buFont typeface="Open Sans"/>
              <a:buChar char="●"/>
              <a:defRPr sz="1600">
                <a:solidFill>
                  <a:schemeClr val="dk1"/>
                </a:solidFill>
                <a:latin typeface="Open Sans"/>
                <a:ea typeface="Open Sans"/>
                <a:cs typeface="Open Sans"/>
                <a:sym typeface="Open Sans"/>
              </a:defRPr>
            </a:lvl4pPr>
            <a:lvl5pPr marL="2286000" lvl="4" indent="-330200">
              <a:lnSpc>
                <a:spcPct val="100000"/>
              </a:lnSpc>
              <a:spcBef>
                <a:spcPts val="0"/>
              </a:spcBef>
              <a:spcAft>
                <a:spcPts val="0"/>
              </a:spcAft>
              <a:buClr>
                <a:schemeClr val="dk1"/>
              </a:buClr>
              <a:buSzPts val="1600"/>
              <a:buFont typeface="Open Sans"/>
              <a:buChar char="○"/>
              <a:defRPr sz="1600">
                <a:solidFill>
                  <a:schemeClr val="dk1"/>
                </a:solidFill>
                <a:latin typeface="Open Sans"/>
                <a:ea typeface="Open Sans"/>
                <a:cs typeface="Open Sans"/>
                <a:sym typeface="Open Sans"/>
              </a:defRPr>
            </a:lvl5pPr>
            <a:lvl6pPr marL="2743200" lvl="5" indent="-330200">
              <a:lnSpc>
                <a:spcPct val="100000"/>
              </a:lnSpc>
              <a:spcBef>
                <a:spcPts val="0"/>
              </a:spcBef>
              <a:spcAft>
                <a:spcPts val="0"/>
              </a:spcAft>
              <a:buClr>
                <a:schemeClr val="dk1"/>
              </a:buClr>
              <a:buSzPts val="1600"/>
              <a:buFont typeface="Open Sans"/>
              <a:buChar char="■"/>
              <a:defRPr sz="1600">
                <a:solidFill>
                  <a:schemeClr val="dk1"/>
                </a:solidFill>
                <a:latin typeface="Open Sans"/>
                <a:ea typeface="Open Sans"/>
                <a:cs typeface="Open Sans"/>
                <a:sym typeface="Open Sans"/>
              </a:defRPr>
            </a:lvl6pPr>
            <a:lvl7pPr marL="3200400" lvl="6" indent="-330200">
              <a:lnSpc>
                <a:spcPct val="100000"/>
              </a:lnSpc>
              <a:spcBef>
                <a:spcPts val="0"/>
              </a:spcBef>
              <a:spcAft>
                <a:spcPts val="0"/>
              </a:spcAft>
              <a:buClr>
                <a:schemeClr val="dk1"/>
              </a:buClr>
              <a:buSzPts val="1600"/>
              <a:buFont typeface="Open Sans"/>
              <a:buChar char="●"/>
              <a:defRPr sz="1600">
                <a:solidFill>
                  <a:schemeClr val="dk1"/>
                </a:solidFill>
                <a:latin typeface="Open Sans"/>
                <a:ea typeface="Open Sans"/>
                <a:cs typeface="Open Sans"/>
                <a:sym typeface="Open Sans"/>
              </a:defRPr>
            </a:lvl7pPr>
            <a:lvl8pPr marL="3657600" lvl="7" indent="-330200">
              <a:lnSpc>
                <a:spcPct val="100000"/>
              </a:lnSpc>
              <a:spcBef>
                <a:spcPts val="0"/>
              </a:spcBef>
              <a:spcAft>
                <a:spcPts val="0"/>
              </a:spcAft>
              <a:buClr>
                <a:schemeClr val="dk1"/>
              </a:buClr>
              <a:buSzPts val="1600"/>
              <a:buFont typeface="Open Sans"/>
              <a:buChar char="○"/>
              <a:defRPr sz="1600">
                <a:solidFill>
                  <a:schemeClr val="dk1"/>
                </a:solidFill>
                <a:latin typeface="Open Sans"/>
                <a:ea typeface="Open Sans"/>
                <a:cs typeface="Open Sans"/>
                <a:sym typeface="Open Sans"/>
              </a:defRPr>
            </a:lvl8pPr>
            <a:lvl9pPr marL="4114800" lvl="8" indent="-330200">
              <a:lnSpc>
                <a:spcPct val="100000"/>
              </a:lnSpc>
              <a:spcBef>
                <a:spcPts val="0"/>
              </a:spcBef>
              <a:spcAft>
                <a:spcPts val="0"/>
              </a:spcAft>
              <a:buClr>
                <a:schemeClr val="dk1"/>
              </a:buClr>
              <a:buSzPts val="1600"/>
              <a:buFont typeface="Open Sans"/>
              <a:buChar char="■"/>
              <a:defRPr sz="1600">
                <a:solidFill>
                  <a:schemeClr val="dk1"/>
                </a:solidFill>
                <a:latin typeface="Open Sans"/>
                <a:ea typeface="Open Sans"/>
                <a:cs typeface="Open Sans"/>
                <a:sym typeface="Open Sans"/>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0.xml"/><Relationship Id="rId1" Type="http://schemas.openxmlformats.org/officeDocument/2006/relationships/image" Target="../media/image8.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jpeg"/><Relationship Id="rId1" Type="http://schemas.openxmlformats.org/officeDocument/2006/relationships/image" Target="../media/image9.jpe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2.jpeg"/><Relationship Id="rId1" Type="http://schemas.openxmlformats.org/officeDocument/2006/relationships/image" Target="../media/image11.jpe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4.jpeg"/><Relationship Id="rId1" Type="http://schemas.openxmlformats.org/officeDocument/2006/relationships/image" Target="../media/image13.jpe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6.jpeg"/><Relationship Id="rId1" Type="http://schemas.openxmlformats.org/officeDocument/2006/relationships/image" Target="../media/image15.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7.jpe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9.jpeg"/><Relationship Id="rId1" Type="http://schemas.openxmlformats.org/officeDocument/2006/relationships/image" Target="../media/image18.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4"/>
          <p:cNvSpPr txBox="1">
            <a:spLocks noGrp="1"/>
          </p:cNvSpPr>
          <p:nvPr>
            <p:ph type="ctrTitle"/>
          </p:nvPr>
        </p:nvSpPr>
        <p:spPr>
          <a:xfrm>
            <a:off x="713105" y="495935"/>
            <a:ext cx="8049895" cy="284226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a:latin typeface="Arial Bold" panose="020B0604020202020204" charset="0"/>
                <a:cs typeface="Arial Bold" panose="020B0604020202020204" charset="0"/>
                <a:sym typeface="+mn-ea"/>
              </a:rPr>
              <a:t>Enhancing Text Composition: A Transformer-based Approach to Sentence Auto-completion</a:t>
            </a:r>
            <a:br>
              <a:rPr lang="en-US" sz="2000">
                <a:latin typeface="Arial Bold" panose="020B0604020202020204" charset="0"/>
                <a:cs typeface="Arial Bold" panose="020B0604020202020204" charset="0"/>
                <a:sym typeface="+mn-ea"/>
              </a:rPr>
            </a:br>
            <a:br>
              <a:rPr lang="en-US" sz="2000" b="1">
                <a:latin typeface="Arial Bold" panose="020B0604020202020204" charset="0"/>
                <a:cs typeface="Arial Bold" panose="020B0604020202020204" charset="0"/>
              </a:rPr>
            </a:br>
            <a:br>
              <a:rPr lang="en-US" sz="2000" b="1">
                <a:latin typeface="Arial Bold" panose="020B0604020202020204" charset="0"/>
                <a:cs typeface="Arial Bold" panose="020B0604020202020204" charset="0"/>
              </a:rPr>
            </a:br>
            <a:br>
              <a:rPr lang="en-US" sz="2000" b="1">
                <a:latin typeface="Arial Bold" panose="020B0604020202020204" charset="0"/>
                <a:cs typeface="Arial Bold" panose="020B0604020202020204" charset="0"/>
              </a:rPr>
            </a:br>
            <a:r>
              <a:rPr lang="en-US" sz="2800">
                <a:latin typeface="Arial Bold" panose="020B0604020202020204" charset="0"/>
                <a:cs typeface="Arial Bold" panose="020B0604020202020204" charset="0"/>
                <a:sym typeface="+mn-ea"/>
              </a:rPr>
              <a:t>21AIE314</a:t>
            </a:r>
            <a:br>
              <a:rPr lang="en-US" sz="2800" b="1">
                <a:latin typeface="Arial Bold" panose="020B0604020202020204" charset="0"/>
                <a:cs typeface="Arial Bold" panose="020B0604020202020204" charset="0"/>
              </a:rPr>
            </a:br>
            <a:r>
              <a:rPr lang="en-US" sz="2800">
                <a:latin typeface="Arial Bold" panose="020B0604020202020204" charset="0"/>
                <a:cs typeface="Arial Bold" panose="020B0604020202020204" charset="0"/>
                <a:sym typeface="+mn-ea"/>
              </a:rPr>
              <a:t>AI IN NATURAL LANGUAGE PROCESSING</a:t>
            </a:r>
            <a:br>
              <a:rPr lang="en-US" sz="2800" b="1">
                <a:latin typeface="Arial Bold" panose="020B0604020202020204" charset="0"/>
                <a:cs typeface="Arial Bold" panose="020B0604020202020204" charset="0"/>
              </a:rPr>
            </a:br>
            <a:r>
              <a:rPr lang="en-US" sz="2800">
                <a:latin typeface="Arial Bold" panose="020B0604020202020204" charset="0"/>
                <a:cs typeface="Arial Bold" panose="020B0604020202020204" charset="0"/>
                <a:sym typeface="+mn-ea"/>
              </a:rPr>
              <a:t>END SEMESTER PROJECT</a:t>
            </a:r>
            <a:br>
              <a:rPr lang="en-US" sz="2800" b="1">
                <a:latin typeface="Arial Bold" panose="020B0604020202020204" charset="0"/>
                <a:cs typeface="Arial Bold" panose="020B0604020202020204" charset="0"/>
              </a:rPr>
            </a:br>
            <a:endParaRPr lang="en-IN" sz="2800" dirty="0"/>
          </a:p>
        </p:txBody>
      </p:sp>
      <p:cxnSp>
        <p:nvCxnSpPr>
          <p:cNvPr id="366" name="Google Shape;366;p64"/>
          <p:cNvCxnSpPr/>
          <p:nvPr/>
        </p:nvCxnSpPr>
        <p:spPr>
          <a:xfrm>
            <a:off x="525250" y="1640869"/>
            <a:ext cx="8426700" cy="0"/>
          </a:xfrm>
          <a:prstGeom prst="straightConnector1">
            <a:avLst/>
          </a:prstGeom>
          <a:noFill/>
          <a:ln w="9525" cap="flat" cmpd="sng">
            <a:solidFill>
              <a:schemeClr val="accent2"/>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25170" y="1116330"/>
            <a:ext cx="7049770" cy="1365885"/>
          </a:xfrm>
        </p:spPr>
        <p:txBody>
          <a:bodyPr/>
          <a:p>
            <a:r>
              <a:rPr lang="en-US" sz="5400" b="0">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Transition to Transformer-based Approaches</a:t>
            </a:r>
            <a:endParaRPr lang="en-US" sz="5400" b="0">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Google Shape;974;p100"/>
          <p:cNvSpPr txBox="1">
            <a:spLocks noGrp="1"/>
          </p:cNvSpPr>
          <p:nvPr>
            <p:ph type="ctrTitle"/>
          </p:nvPr>
        </p:nvSpPr>
        <p:spPr>
          <a:xfrm>
            <a:off x="708613" y="341525"/>
            <a:ext cx="7726800" cy="9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LSTM</a:t>
            </a:r>
            <a:endParaRPr lang="en-IN" dirty="0"/>
          </a:p>
        </p:txBody>
      </p:sp>
      <p:sp>
        <p:nvSpPr>
          <p:cNvPr id="975" name="Google Shape;975;p100"/>
          <p:cNvSpPr txBox="1"/>
          <p:nvPr/>
        </p:nvSpPr>
        <p:spPr>
          <a:xfrm>
            <a:off x="3424811" y="2263350"/>
            <a:ext cx="2294400" cy="4005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solidFill>
                  <a:schemeClr val="dk1"/>
                </a:solidFill>
                <a:latin typeface="Inconsolata" panose="00000509000000000000"/>
                <a:ea typeface="Inconsolata" panose="00000509000000000000"/>
                <a:cs typeface="Inconsolata" panose="00000509000000000000"/>
                <a:sym typeface="Inconsolata" panose="00000509000000000000"/>
              </a:rPr>
              <a:t>Cleaning Data</a:t>
            </a:r>
            <a:endParaRPr b="1" dirty="0">
              <a:solidFill>
                <a:schemeClr val="dk1"/>
              </a:solidFill>
              <a:latin typeface="Inconsolata" panose="00000509000000000000"/>
              <a:ea typeface="Inconsolata" panose="00000509000000000000"/>
              <a:cs typeface="Inconsolata" panose="00000509000000000000"/>
              <a:sym typeface="Inconsolata" panose="00000509000000000000"/>
            </a:endParaRPr>
          </a:p>
        </p:txBody>
      </p:sp>
      <p:sp>
        <p:nvSpPr>
          <p:cNvPr id="976" name="Google Shape;976;p100"/>
          <p:cNvSpPr txBox="1"/>
          <p:nvPr/>
        </p:nvSpPr>
        <p:spPr>
          <a:xfrm>
            <a:off x="939041" y="2263350"/>
            <a:ext cx="2294400" cy="4005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err="1">
                <a:solidFill>
                  <a:schemeClr val="dk1"/>
                </a:solidFill>
                <a:latin typeface="Inconsolata" panose="00000509000000000000"/>
                <a:ea typeface="Inconsolata" panose="00000509000000000000"/>
                <a:cs typeface="Inconsolata" panose="00000509000000000000"/>
                <a:sym typeface="Inconsolata" panose="00000509000000000000"/>
              </a:rPr>
              <a:t>Preprocessing</a:t>
            </a:r>
            <a:endParaRPr b="1" dirty="0">
              <a:solidFill>
                <a:schemeClr val="dk1"/>
              </a:solidFill>
              <a:latin typeface="Inconsolata" panose="00000509000000000000"/>
              <a:ea typeface="Inconsolata" panose="00000509000000000000"/>
              <a:cs typeface="Inconsolata" panose="00000509000000000000"/>
              <a:sym typeface="Inconsolata" panose="00000509000000000000"/>
            </a:endParaRPr>
          </a:p>
        </p:txBody>
      </p:sp>
      <p:sp>
        <p:nvSpPr>
          <p:cNvPr id="977" name="Google Shape;977;p100"/>
          <p:cNvSpPr txBox="1"/>
          <p:nvPr/>
        </p:nvSpPr>
        <p:spPr>
          <a:xfrm>
            <a:off x="5910599" y="2263350"/>
            <a:ext cx="2294400" cy="4005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dirty="0">
                <a:solidFill>
                  <a:schemeClr val="dk1"/>
                </a:solidFill>
                <a:latin typeface="Inconsolata" panose="00000509000000000000"/>
                <a:ea typeface="Inconsolata" panose="00000509000000000000"/>
                <a:cs typeface="Inconsolata" panose="00000509000000000000"/>
                <a:sym typeface="Inconsolata" panose="00000509000000000000"/>
              </a:rPr>
              <a:t>Model Build</a:t>
            </a:r>
            <a:r>
              <a:rPr lang="en-IN" b="1" dirty="0" err="1">
                <a:solidFill>
                  <a:schemeClr val="dk1"/>
                </a:solidFill>
                <a:latin typeface="Inconsolata" panose="00000509000000000000"/>
                <a:ea typeface="Inconsolata" panose="00000509000000000000"/>
                <a:cs typeface="Inconsolata" panose="00000509000000000000"/>
                <a:sym typeface="Inconsolata" panose="00000509000000000000"/>
              </a:rPr>
              <a:t>ing</a:t>
            </a:r>
            <a:endParaRPr b="1" dirty="0">
              <a:solidFill>
                <a:schemeClr val="dk1"/>
              </a:solidFill>
              <a:latin typeface="Inconsolata" panose="00000509000000000000"/>
              <a:ea typeface="Inconsolata" panose="00000509000000000000"/>
              <a:cs typeface="Inconsolata" panose="00000509000000000000"/>
              <a:sym typeface="Inconsolata" panose="00000509000000000000"/>
            </a:endParaRPr>
          </a:p>
        </p:txBody>
      </p:sp>
      <p:sp>
        <p:nvSpPr>
          <p:cNvPr id="978" name="Google Shape;978;p100"/>
          <p:cNvSpPr txBox="1"/>
          <p:nvPr/>
        </p:nvSpPr>
        <p:spPr>
          <a:xfrm>
            <a:off x="1856524" y="1700725"/>
            <a:ext cx="459300" cy="400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chemeClr val="lt1"/>
                </a:solidFill>
                <a:latin typeface="Inconsolata" panose="00000509000000000000"/>
                <a:ea typeface="Inconsolata" panose="00000509000000000000"/>
                <a:cs typeface="Inconsolata" panose="00000509000000000000"/>
                <a:sym typeface="Inconsolata" panose="00000509000000000000"/>
              </a:rPr>
              <a:t>1</a:t>
            </a:r>
            <a:endParaRPr b="1">
              <a:solidFill>
                <a:schemeClr val="lt1"/>
              </a:solidFill>
              <a:latin typeface="Inconsolata" panose="00000509000000000000"/>
              <a:ea typeface="Inconsolata" panose="00000509000000000000"/>
              <a:cs typeface="Inconsolata" panose="00000509000000000000"/>
              <a:sym typeface="Inconsolata" panose="00000509000000000000"/>
            </a:endParaRPr>
          </a:p>
        </p:txBody>
      </p:sp>
      <p:sp>
        <p:nvSpPr>
          <p:cNvPr id="979" name="Google Shape;979;p100"/>
          <p:cNvSpPr txBox="1"/>
          <p:nvPr/>
        </p:nvSpPr>
        <p:spPr>
          <a:xfrm>
            <a:off x="4342374" y="1681950"/>
            <a:ext cx="459300" cy="400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chemeClr val="lt1"/>
                </a:solidFill>
                <a:latin typeface="Inconsolata" panose="00000509000000000000"/>
                <a:ea typeface="Inconsolata" panose="00000509000000000000"/>
                <a:cs typeface="Inconsolata" panose="00000509000000000000"/>
                <a:sym typeface="Inconsolata" panose="00000509000000000000"/>
              </a:rPr>
              <a:t>2</a:t>
            </a:r>
            <a:endParaRPr b="1">
              <a:solidFill>
                <a:schemeClr val="lt1"/>
              </a:solidFill>
              <a:latin typeface="Inconsolata" panose="00000509000000000000"/>
              <a:ea typeface="Inconsolata" panose="00000509000000000000"/>
              <a:cs typeface="Inconsolata" panose="00000509000000000000"/>
              <a:sym typeface="Inconsolata" panose="00000509000000000000"/>
            </a:endParaRPr>
          </a:p>
        </p:txBody>
      </p:sp>
      <p:sp>
        <p:nvSpPr>
          <p:cNvPr id="980" name="Google Shape;980;p100"/>
          <p:cNvSpPr txBox="1"/>
          <p:nvPr/>
        </p:nvSpPr>
        <p:spPr>
          <a:xfrm>
            <a:off x="6828224" y="1681950"/>
            <a:ext cx="459300" cy="400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chemeClr val="lt1"/>
                </a:solidFill>
                <a:latin typeface="Inconsolata" panose="00000509000000000000"/>
                <a:ea typeface="Inconsolata" panose="00000509000000000000"/>
                <a:cs typeface="Inconsolata" panose="00000509000000000000"/>
                <a:sym typeface="Inconsolata" panose="00000509000000000000"/>
              </a:rPr>
              <a:t>3</a:t>
            </a:r>
            <a:endParaRPr b="1">
              <a:solidFill>
                <a:schemeClr val="lt1"/>
              </a:solidFill>
              <a:latin typeface="Inconsolata" panose="00000509000000000000"/>
              <a:ea typeface="Inconsolata" panose="00000509000000000000"/>
              <a:cs typeface="Inconsolata" panose="00000509000000000000"/>
              <a:sym typeface="Inconsolata" panose="00000509000000000000"/>
            </a:endParaRPr>
          </a:p>
        </p:txBody>
      </p:sp>
      <p:sp>
        <p:nvSpPr>
          <p:cNvPr id="981" name="Google Shape;981;p100"/>
          <p:cNvSpPr txBox="1"/>
          <p:nvPr/>
        </p:nvSpPr>
        <p:spPr>
          <a:xfrm>
            <a:off x="2181968" y="3827075"/>
            <a:ext cx="2294400" cy="4005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dirty="0">
                <a:solidFill>
                  <a:schemeClr val="dk1"/>
                </a:solidFill>
                <a:latin typeface="Inconsolata" panose="00000509000000000000"/>
                <a:ea typeface="Inconsolata" panose="00000509000000000000"/>
                <a:cs typeface="Inconsolata" panose="00000509000000000000"/>
                <a:sym typeface="Inconsolata" panose="00000509000000000000"/>
              </a:rPr>
              <a:t>Model Evaluation</a:t>
            </a:r>
            <a:endParaRPr b="1" dirty="0">
              <a:solidFill>
                <a:schemeClr val="dk1"/>
              </a:solidFill>
              <a:latin typeface="Inconsolata" panose="00000509000000000000"/>
              <a:ea typeface="Inconsolata" panose="00000509000000000000"/>
              <a:cs typeface="Inconsolata" panose="00000509000000000000"/>
              <a:sym typeface="Inconsolata" panose="00000509000000000000"/>
            </a:endParaRPr>
          </a:p>
        </p:txBody>
      </p:sp>
      <p:sp>
        <p:nvSpPr>
          <p:cNvPr id="982" name="Google Shape;982;p100"/>
          <p:cNvSpPr txBox="1"/>
          <p:nvPr/>
        </p:nvSpPr>
        <p:spPr>
          <a:xfrm>
            <a:off x="4667757" y="3827075"/>
            <a:ext cx="2294400" cy="4005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solidFill>
                  <a:schemeClr val="dk1"/>
                </a:solidFill>
                <a:latin typeface="Inconsolata" panose="00000509000000000000"/>
                <a:ea typeface="Inconsolata" panose="00000509000000000000"/>
                <a:cs typeface="Inconsolata" panose="00000509000000000000"/>
                <a:sym typeface="Inconsolata" panose="00000509000000000000"/>
              </a:rPr>
              <a:t>Model Training</a:t>
            </a:r>
            <a:endParaRPr lang="en-IN" b="1" dirty="0">
              <a:solidFill>
                <a:schemeClr val="dk1"/>
              </a:solidFill>
              <a:latin typeface="Inconsolata" panose="00000509000000000000"/>
              <a:ea typeface="Inconsolata" panose="00000509000000000000"/>
              <a:cs typeface="Inconsolata" panose="00000509000000000000"/>
              <a:sym typeface="Inconsolata" panose="00000509000000000000"/>
            </a:endParaRPr>
          </a:p>
        </p:txBody>
      </p:sp>
      <p:sp>
        <p:nvSpPr>
          <p:cNvPr id="983" name="Google Shape;983;p100"/>
          <p:cNvSpPr txBox="1"/>
          <p:nvPr/>
        </p:nvSpPr>
        <p:spPr>
          <a:xfrm>
            <a:off x="3099531" y="3245675"/>
            <a:ext cx="459300" cy="400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chemeClr val="lt1"/>
                </a:solidFill>
                <a:latin typeface="Inconsolata" panose="00000509000000000000"/>
                <a:ea typeface="Inconsolata" panose="00000509000000000000"/>
                <a:cs typeface="Inconsolata" panose="00000509000000000000"/>
                <a:sym typeface="Inconsolata" panose="00000509000000000000"/>
              </a:rPr>
              <a:t>5</a:t>
            </a:r>
            <a:endParaRPr b="1">
              <a:solidFill>
                <a:schemeClr val="lt1"/>
              </a:solidFill>
              <a:latin typeface="Inconsolata" panose="00000509000000000000"/>
              <a:ea typeface="Inconsolata" panose="00000509000000000000"/>
              <a:cs typeface="Inconsolata" panose="00000509000000000000"/>
              <a:sym typeface="Inconsolata" panose="00000509000000000000"/>
            </a:endParaRPr>
          </a:p>
        </p:txBody>
      </p:sp>
      <p:sp>
        <p:nvSpPr>
          <p:cNvPr id="984" name="Google Shape;984;p100"/>
          <p:cNvSpPr txBox="1"/>
          <p:nvPr/>
        </p:nvSpPr>
        <p:spPr>
          <a:xfrm>
            <a:off x="5585381" y="3245675"/>
            <a:ext cx="459300" cy="400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chemeClr val="lt1"/>
                </a:solidFill>
                <a:latin typeface="Inconsolata" panose="00000509000000000000"/>
                <a:ea typeface="Inconsolata" panose="00000509000000000000"/>
                <a:cs typeface="Inconsolata" panose="00000509000000000000"/>
                <a:sym typeface="Inconsolata" panose="00000509000000000000"/>
              </a:rPr>
              <a:t>4</a:t>
            </a:r>
            <a:endParaRPr b="1">
              <a:solidFill>
                <a:schemeClr val="lt1"/>
              </a:solidFill>
              <a:latin typeface="Inconsolata" panose="00000509000000000000"/>
              <a:ea typeface="Inconsolata" panose="00000509000000000000"/>
              <a:cs typeface="Inconsolata" panose="00000509000000000000"/>
              <a:sym typeface="Inconsolata" panose="00000509000000000000"/>
            </a:endParaRPr>
          </a:p>
        </p:txBody>
      </p:sp>
      <p:cxnSp>
        <p:nvCxnSpPr>
          <p:cNvPr id="985" name="Google Shape;985;p100"/>
          <p:cNvCxnSpPr>
            <a:stCxn id="978" idx="2"/>
            <a:endCxn id="976" idx="0"/>
          </p:cNvCxnSpPr>
          <p:nvPr/>
        </p:nvCxnSpPr>
        <p:spPr>
          <a:xfrm>
            <a:off x="2086174" y="2101225"/>
            <a:ext cx="0" cy="162000"/>
          </a:xfrm>
          <a:prstGeom prst="straightConnector1">
            <a:avLst/>
          </a:prstGeom>
          <a:noFill/>
          <a:ln w="9525" cap="flat" cmpd="sng">
            <a:solidFill>
              <a:schemeClr val="accent1"/>
            </a:solidFill>
            <a:prstDash val="solid"/>
            <a:round/>
            <a:headEnd type="none" w="med" len="med"/>
            <a:tailEnd type="none" w="med" len="med"/>
          </a:ln>
        </p:spPr>
      </p:cxnSp>
      <p:cxnSp>
        <p:nvCxnSpPr>
          <p:cNvPr id="986" name="Google Shape;986;p100"/>
          <p:cNvCxnSpPr>
            <a:stCxn id="979" idx="2"/>
            <a:endCxn id="975" idx="0"/>
          </p:cNvCxnSpPr>
          <p:nvPr/>
        </p:nvCxnSpPr>
        <p:spPr>
          <a:xfrm>
            <a:off x="4572024" y="2082450"/>
            <a:ext cx="0" cy="180900"/>
          </a:xfrm>
          <a:prstGeom prst="straightConnector1">
            <a:avLst/>
          </a:prstGeom>
          <a:noFill/>
          <a:ln w="9525" cap="flat" cmpd="sng">
            <a:solidFill>
              <a:schemeClr val="accent1"/>
            </a:solidFill>
            <a:prstDash val="solid"/>
            <a:round/>
            <a:headEnd type="none" w="med" len="med"/>
            <a:tailEnd type="none" w="med" len="med"/>
          </a:ln>
        </p:spPr>
      </p:cxnSp>
      <p:cxnSp>
        <p:nvCxnSpPr>
          <p:cNvPr id="987" name="Google Shape;987;p100"/>
          <p:cNvCxnSpPr>
            <a:stCxn id="980" idx="2"/>
            <a:endCxn id="977" idx="0"/>
          </p:cNvCxnSpPr>
          <p:nvPr/>
        </p:nvCxnSpPr>
        <p:spPr>
          <a:xfrm>
            <a:off x="7057874" y="2082450"/>
            <a:ext cx="0" cy="180900"/>
          </a:xfrm>
          <a:prstGeom prst="straightConnector1">
            <a:avLst/>
          </a:prstGeom>
          <a:noFill/>
          <a:ln w="9525" cap="flat" cmpd="sng">
            <a:solidFill>
              <a:schemeClr val="accent1"/>
            </a:solidFill>
            <a:prstDash val="solid"/>
            <a:round/>
            <a:headEnd type="none" w="med" len="med"/>
            <a:tailEnd type="none" w="med" len="med"/>
          </a:ln>
        </p:spPr>
      </p:cxnSp>
      <p:cxnSp>
        <p:nvCxnSpPr>
          <p:cNvPr id="988" name="Google Shape;988;p100"/>
          <p:cNvCxnSpPr>
            <a:stCxn id="983" idx="2"/>
            <a:endCxn id="981" idx="0"/>
          </p:cNvCxnSpPr>
          <p:nvPr/>
        </p:nvCxnSpPr>
        <p:spPr>
          <a:xfrm>
            <a:off x="3329181" y="3646175"/>
            <a:ext cx="0" cy="180900"/>
          </a:xfrm>
          <a:prstGeom prst="straightConnector1">
            <a:avLst/>
          </a:prstGeom>
          <a:noFill/>
          <a:ln w="9525" cap="flat" cmpd="sng">
            <a:solidFill>
              <a:schemeClr val="accent1"/>
            </a:solidFill>
            <a:prstDash val="solid"/>
            <a:round/>
            <a:headEnd type="none" w="med" len="med"/>
            <a:tailEnd type="none" w="med" len="med"/>
          </a:ln>
        </p:spPr>
      </p:cxnSp>
      <p:cxnSp>
        <p:nvCxnSpPr>
          <p:cNvPr id="989" name="Google Shape;989;p100"/>
          <p:cNvCxnSpPr>
            <a:stCxn id="984" idx="2"/>
            <a:endCxn id="982" idx="0"/>
          </p:cNvCxnSpPr>
          <p:nvPr/>
        </p:nvCxnSpPr>
        <p:spPr>
          <a:xfrm>
            <a:off x="5815031" y="3646175"/>
            <a:ext cx="0" cy="180900"/>
          </a:xfrm>
          <a:prstGeom prst="straightConnector1">
            <a:avLst/>
          </a:prstGeom>
          <a:noFill/>
          <a:ln w="9525" cap="flat" cmpd="sng">
            <a:solidFill>
              <a:schemeClr val="accent1"/>
            </a:solidFill>
            <a:prstDash val="solid"/>
            <a:round/>
            <a:headEnd type="none" w="med" len="med"/>
            <a:tailEnd type="none" w="med" len="med"/>
          </a:ln>
        </p:spPr>
      </p:cxnSp>
      <p:cxnSp>
        <p:nvCxnSpPr>
          <p:cNvPr id="990" name="Google Shape;990;p100"/>
          <p:cNvCxnSpPr>
            <a:stCxn id="976" idx="3"/>
            <a:endCxn id="975" idx="1"/>
          </p:cNvCxnSpPr>
          <p:nvPr/>
        </p:nvCxnSpPr>
        <p:spPr>
          <a:xfrm>
            <a:off x="3233441" y="2463600"/>
            <a:ext cx="191400" cy="0"/>
          </a:xfrm>
          <a:prstGeom prst="straightConnector1">
            <a:avLst/>
          </a:prstGeom>
          <a:noFill/>
          <a:ln w="9525" cap="flat" cmpd="sng">
            <a:solidFill>
              <a:schemeClr val="accent1"/>
            </a:solidFill>
            <a:prstDash val="solid"/>
            <a:round/>
            <a:headEnd type="none" w="med" len="med"/>
            <a:tailEnd type="none" w="med" len="med"/>
          </a:ln>
        </p:spPr>
      </p:cxnSp>
      <p:cxnSp>
        <p:nvCxnSpPr>
          <p:cNvPr id="991" name="Google Shape;991;p100"/>
          <p:cNvCxnSpPr>
            <a:stCxn id="975" idx="3"/>
            <a:endCxn id="977" idx="1"/>
          </p:cNvCxnSpPr>
          <p:nvPr/>
        </p:nvCxnSpPr>
        <p:spPr>
          <a:xfrm>
            <a:off x="5719211" y="2463600"/>
            <a:ext cx="191400" cy="0"/>
          </a:xfrm>
          <a:prstGeom prst="straightConnector1">
            <a:avLst/>
          </a:prstGeom>
          <a:noFill/>
          <a:ln w="9525" cap="flat" cmpd="sng">
            <a:solidFill>
              <a:schemeClr val="accent1"/>
            </a:solidFill>
            <a:prstDash val="solid"/>
            <a:round/>
            <a:headEnd type="none" w="med" len="med"/>
            <a:tailEnd type="none" w="med" len="med"/>
          </a:ln>
        </p:spPr>
      </p:cxnSp>
      <p:cxnSp>
        <p:nvCxnSpPr>
          <p:cNvPr id="992" name="Google Shape;992;p100"/>
          <p:cNvCxnSpPr>
            <a:stCxn id="982" idx="3"/>
            <a:endCxn id="977" idx="3"/>
          </p:cNvCxnSpPr>
          <p:nvPr/>
        </p:nvCxnSpPr>
        <p:spPr>
          <a:xfrm rot="10800000" flipH="1">
            <a:off x="6962157" y="2463725"/>
            <a:ext cx="1242900" cy="1563600"/>
          </a:xfrm>
          <a:prstGeom prst="bentConnector3">
            <a:avLst>
              <a:gd name="adj1" fmla="val 119154"/>
            </a:avLst>
          </a:prstGeom>
          <a:noFill/>
          <a:ln w="9525" cap="flat" cmpd="sng">
            <a:solidFill>
              <a:schemeClr val="dk1"/>
            </a:solidFill>
            <a:prstDash val="solid"/>
            <a:round/>
            <a:headEnd type="triangle" w="med" len="med"/>
            <a:tailEnd type="none" w="med" len="med"/>
          </a:ln>
        </p:spPr>
      </p:cxnSp>
      <p:cxnSp>
        <p:nvCxnSpPr>
          <p:cNvPr id="994" name="Google Shape;994;p100"/>
          <p:cNvCxnSpPr>
            <a:stCxn id="981" idx="3"/>
            <a:endCxn id="982" idx="1"/>
          </p:cNvCxnSpPr>
          <p:nvPr/>
        </p:nvCxnSpPr>
        <p:spPr>
          <a:xfrm>
            <a:off x="4476368" y="4027325"/>
            <a:ext cx="191400" cy="0"/>
          </a:xfrm>
          <a:prstGeom prst="straightConnector1">
            <a:avLst/>
          </a:prstGeom>
          <a:noFill/>
          <a:ln w="9525" cap="flat" cmpd="sng">
            <a:solidFill>
              <a:schemeClr val="accent1"/>
            </a:solidFill>
            <a:prstDash val="solid"/>
            <a:round/>
            <a:headEnd type="none" w="med" len="med"/>
            <a:tailEnd type="none" w="med" len="med"/>
          </a:ln>
        </p:spPr>
      </p:cxnSp>
      <p:cxnSp>
        <p:nvCxnSpPr>
          <p:cNvPr id="995" name="Google Shape;995;p100"/>
          <p:cNvCxnSpPr/>
          <p:nvPr/>
        </p:nvCxnSpPr>
        <p:spPr>
          <a:xfrm>
            <a:off x="8192475" y="430025"/>
            <a:ext cx="969600" cy="0"/>
          </a:xfrm>
          <a:prstGeom prst="straightConnector1">
            <a:avLst/>
          </a:prstGeom>
          <a:noFill/>
          <a:ln w="9525" cap="flat" cmpd="sng">
            <a:solidFill>
              <a:schemeClr val="dk1"/>
            </a:solidFill>
            <a:prstDash val="solid"/>
            <a:round/>
            <a:headEnd type="none" w="med" len="med"/>
            <a:tailEnd type="none" w="med" len="med"/>
          </a:ln>
        </p:spPr>
      </p:cxnSp>
      <p:sp>
        <p:nvSpPr>
          <p:cNvPr id="996" name="Google Shape;996;p100"/>
          <p:cNvSpPr txBox="1"/>
          <p:nvPr/>
        </p:nvSpPr>
        <p:spPr>
          <a:xfrm>
            <a:off x="6859575" y="256175"/>
            <a:ext cx="1332900" cy="347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dirty="0">
                <a:solidFill>
                  <a:schemeClr val="dk1"/>
                </a:solidFill>
                <a:latin typeface="Open Sans"/>
                <a:ea typeface="Open Sans"/>
                <a:cs typeface="Open Sans"/>
                <a:sym typeface="Open Sans"/>
              </a:rPr>
              <a:t>2XXX</a:t>
            </a:r>
            <a:endParaRPr dirty="0">
              <a:solidFill>
                <a:schemeClr val="dk1"/>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10"/>
        <p:cNvGrpSpPr/>
        <p:nvPr/>
      </p:nvGrpSpPr>
      <p:grpSpPr>
        <a:xfrm>
          <a:off x="0" y="0"/>
          <a:ext cx="0" cy="0"/>
          <a:chOff x="0" y="0"/>
          <a:chExt cx="0" cy="0"/>
        </a:xfrm>
      </p:grpSpPr>
      <p:cxnSp>
        <p:nvCxnSpPr>
          <p:cNvPr id="411" name="Google Shape;411;p68"/>
          <p:cNvCxnSpPr/>
          <p:nvPr/>
        </p:nvCxnSpPr>
        <p:spPr>
          <a:xfrm>
            <a:off x="713225" y="4099372"/>
            <a:ext cx="7731000" cy="0"/>
          </a:xfrm>
          <a:prstGeom prst="straightConnector1">
            <a:avLst/>
          </a:prstGeom>
          <a:noFill/>
          <a:ln w="9525" cap="flat" cmpd="sng">
            <a:solidFill>
              <a:schemeClr val="accent2"/>
            </a:solidFill>
            <a:prstDash val="solid"/>
            <a:round/>
            <a:headEnd type="none" w="med" len="med"/>
            <a:tailEnd type="none" w="med" len="med"/>
          </a:ln>
        </p:spPr>
      </p:cxnSp>
      <p:sp>
        <p:nvSpPr>
          <p:cNvPr id="413" name="Google Shape;413;p68"/>
          <p:cNvSpPr txBox="1">
            <a:spLocks noGrp="1"/>
          </p:cNvSpPr>
          <p:nvPr>
            <p:ph type="title"/>
          </p:nvPr>
        </p:nvSpPr>
        <p:spPr>
          <a:xfrm>
            <a:off x="4272525" y="1597547"/>
            <a:ext cx="4158300" cy="140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Pre-processing</a:t>
            </a:r>
            <a:endParaRPr dirty="0"/>
          </a:p>
        </p:txBody>
      </p:sp>
      <p:sp>
        <p:nvSpPr>
          <p:cNvPr id="414" name="Google Shape;414;p68"/>
          <p:cNvSpPr txBox="1">
            <a:spLocks noGrp="1"/>
          </p:cNvSpPr>
          <p:nvPr>
            <p:ph type="title" idx="2"/>
          </p:nvPr>
        </p:nvSpPr>
        <p:spPr>
          <a:xfrm>
            <a:off x="4272526" y="137225"/>
            <a:ext cx="2379300" cy="121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01</a:t>
            </a:r>
            <a:endParaRPr lang="en-GB"/>
          </a:p>
        </p:txBody>
      </p:sp>
      <p:sp>
        <p:nvSpPr>
          <p:cNvPr id="415" name="Google Shape;415;p68"/>
          <p:cNvSpPr txBox="1">
            <a:spLocks noGrp="1"/>
          </p:cNvSpPr>
          <p:nvPr>
            <p:ph type="subTitle" idx="1"/>
          </p:nvPr>
        </p:nvSpPr>
        <p:spPr>
          <a:xfrm>
            <a:off x="4146525" y="4166097"/>
            <a:ext cx="4284300" cy="542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endParaRPr dirty="0"/>
          </a:p>
        </p:txBody>
      </p:sp>
      <p:sp>
        <p:nvSpPr>
          <p:cNvPr id="416" name="Google Shape;416;p68"/>
          <p:cNvSpPr txBox="1"/>
          <p:nvPr/>
        </p:nvSpPr>
        <p:spPr>
          <a:xfrm>
            <a:off x="7038075" y="256175"/>
            <a:ext cx="1154400" cy="34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latin typeface="Open Sans"/>
                <a:ea typeface="Open Sans"/>
                <a:cs typeface="Open Sans"/>
                <a:sym typeface="Open Sans"/>
              </a:rPr>
              <a:t>Technology</a:t>
            </a:r>
            <a:endParaRPr>
              <a:solidFill>
                <a:schemeClr val="dk1"/>
              </a:solidFill>
              <a:latin typeface="Open Sans"/>
              <a:ea typeface="Open Sans"/>
              <a:cs typeface="Open Sans"/>
              <a:sym typeface="Open Sans"/>
            </a:endParaRPr>
          </a:p>
        </p:txBody>
      </p:sp>
      <p:cxnSp>
        <p:nvCxnSpPr>
          <p:cNvPr id="417" name="Google Shape;417;p68"/>
          <p:cNvCxnSpPr>
            <a:stCxn id="416" idx="3"/>
          </p:cNvCxnSpPr>
          <p:nvPr/>
        </p:nvCxnSpPr>
        <p:spPr>
          <a:xfrm>
            <a:off x="8192475" y="430025"/>
            <a:ext cx="969600" cy="0"/>
          </a:xfrm>
          <a:prstGeom prst="straightConnector1">
            <a:avLst/>
          </a:prstGeom>
          <a:noFill/>
          <a:ln w="9525" cap="flat" cmpd="sng">
            <a:solidFill>
              <a:schemeClr val="accent2"/>
            </a:solidFill>
            <a:prstDash val="solid"/>
            <a:round/>
            <a:headEnd type="none" w="med" len="med"/>
            <a:tailEnd type="none" w="med" len="med"/>
          </a:ln>
        </p:spPr>
      </p:cxnSp>
      <p:sp>
        <p:nvSpPr>
          <p:cNvPr id="3" name="Picture Placeholder 2"/>
          <p:cNvSpPr>
            <a:spLocks noGrp="1"/>
          </p:cNvSpPr>
          <p:nvPr>
            <p:ph type="pic" idx="3"/>
          </p:nvPr>
        </p:nvSpPr>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21"/>
        <p:cNvGrpSpPr/>
        <p:nvPr/>
      </p:nvGrpSpPr>
      <p:grpSpPr>
        <a:xfrm>
          <a:off x="0" y="0"/>
          <a:ext cx="0" cy="0"/>
          <a:chOff x="0" y="0"/>
          <a:chExt cx="0" cy="0"/>
        </a:xfrm>
      </p:grpSpPr>
      <p:sp>
        <p:nvSpPr>
          <p:cNvPr id="423" name="Google Shape;423;p69"/>
          <p:cNvSpPr txBox="1">
            <a:spLocks noGrp="1"/>
          </p:cNvSpPr>
          <p:nvPr>
            <p:ph type="subTitle" idx="1"/>
          </p:nvPr>
        </p:nvSpPr>
        <p:spPr>
          <a:xfrm>
            <a:off x="642824" y="805192"/>
            <a:ext cx="7144323" cy="3257989"/>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IN" sz="2000" dirty="0"/>
              <a:t>We create a Pre-processing function which contains</a:t>
            </a:r>
            <a:endParaRPr lang="en-IN" sz="2000" dirty="0"/>
          </a:p>
          <a:p>
            <a:pPr marL="285750" lvl="0" indent="-285750" algn="l" rtl="0">
              <a:spcBef>
                <a:spcPts val="0"/>
              </a:spcBef>
              <a:spcAft>
                <a:spcPts val="1200"/>
              </a:spcAft>
              <a:buFont typeface="Wingdings" panose="05000000000000000000" pitchFamily="2" charset="2"/>
              <a:buChar char="§"/>
            </a:pPr>
            <a:r>
              <a:rPr lang="en-IN" sz="2000" dirty="0"/>
              <a:t>Splits The datasets By the </a:t>
            </a:r>
            <a:r>
              <a:rPr lang="en-IN" sz="2000" b="1" dirty="0"/>
              <a:t>\n </a:t>
            </a:r>
            <a:r>
              <a:rPr lang="en-IN" sz="2000" dirty="0"/>
              <a:t>Character.</a:t>
            </a:r>
            <a:endParaRPr lang="en-IN" sz="2000" dirty="0"/>
          </a:p>
          <a:p>
            <a:pPr marL="285750" lvl="0" indent="-285750" algn="l" rtl="0">
              <a:spcBef>
                <a:spcPts val="0"/>
              </a:spcBef>
              <a:spcAft>
                <a:spcPts val="1200"/>
              </a:spcAft>
              <a:buFont typeface="Wingdings" panose="05000000000000000000" pitchFamily="2" charset="2"/>
              <a:buChar char="§"/>
            </a:pPr>
            <a:r>
              <a:rPr lang="en-IN" sz="2000" dirty="0"/>
              <a:t>Remove emojis and special characters.</a:t>
            </a:r>
            <a:endParaRPr lang="en-IN" sz="2000" dirty="0"/>
          </a:p>
          <a:p>
            <a:pPr marL="285750" lvl="0" indent="-285750" algn="l" rtl="0">
              <a:spcBef>
                <a:spcPts val="0"/>
              </a:spcBef>
              <a:spcAft>
                <a:spcPts val="1200"/>
              </a:spcAft>
              <a:buFont typeface="Wingdings" panose="05000000000000000000" pitchFamily="2" charset="2"/>
              <a:buChar char="§"/>
            </a:pPr>
            <a:r>
              <a:rPr lang="en-IN" sz="2000" dirty="0"/>
              <a:t>Remove leading and trailing spaces.</a:t>
            </a:r>
            <a:endParaRPr lang="en-IN" sz="2000" dirty="0"/>
          </a:p>
          <a:p>
            <a:pPr marL="285750" lvl="0" indent="-285750" algn="l" rtl="0">
              <a:spcBef>
                <a:spcPts val="0"/>
              </a:spcBef>
              <a:spcAft>
                <a:spcPts val="1200"/>
              </a:spcAft>
              <a:buFont typeface="Wingdings" panose="05000000000000000000" pitchFamily="2" charset="2"/>
              <a:buChar char="§"/>
            </a:pPr>
            <a:r>
              <a:rPr lang="en-IN" sz="2000" dirty="0"/>
              <a:t>Drop empty sentences</a:t>
            </a:r>
            <a:endParaRPr lang="en-IN" sz="2000" dirty="0"/>
          </a:p>
          <a:p>
            <a:pPr marL="285750" lvl="0" indent="-285750" algn="l" rtl="0">
              <a:spcBef>
                <a:spcPts val="0"/>
              </a:spcBef>
              <a:spcAft>
                <a:spcPts val="1200"/>
              </a:spcAft>
              <a:buFont typeface="Wingdings" panose="05000000000000000000" pitchFamily="2" charset="2"/>
              <a:buChar char="§"/>
            </a:pPr>
            <a:r>
              <a:rPr lang="en-IN" sz="2000" dirty="0"/>
              <a:t>Tokenize sentences </a:t>
            </a:r>
            <a:endParaRPr lang="en-IN" sz="2000" dirty="0"/>
          </a:p>
          <a:p>
            <a:pPr marL="285750" lvl="0" indent="-285750" algn="l" rtl="0">
              <a:spcBef>
                <a:spcPts val="0"/>
              </a:spcBef>
              <a:spcAft>
                <a:spcPts val="1200"/>
              </a:spcAft>
              <a:buFont typeface="Wingdings" panose="05000000000000000000" pitchFamily="2" charset="2"/>
              <a:buChar char="§"/>
            </a:pPr>
            <a:endParaRPr lang="en-IN" sz="2000" dirty="0"/>
          </a:p>
          <a:p>
            <a:pPr marL="0" lvl="0" indent="0" algn="l" rtl="0">
              <a:spcBef>
                <a:spcPts val="0"/>
              </a:spcBef>
              <a:spcAft>
                <a:spcPts val="1200"/>
              </a:spcAft>
            </a:pPr>
            <a:r>
              <a:rPr lang="en-IN" sz="2000" dirty="0"/>
              <a:t>After Pre-processing we split the data into </a:t>
            </a:r>
            <a:r>
              <a:rPr lang="en-IN" sz="2000" dirty="0" err="1"/>
              <a:t>train,test</a:t>
            </a:r>
            <a:r>
              <a:rPr lang="en-IN" sz="2000" dirty="0"/>
              <a:t> and validation sets</a:t>
            </a:r>
            <a:endParaRPr sz="2000" dirty="0"/>
          </a:p>
        </p:txBody>
      </p:sp>
      <p:sp>
        <p:nvSpPr>
          <p:cNvPr id="425" name="Google Shape;425;p69"/>
          <p:cNvSpPr txBox="1"/>
          <p:nvPr/>
        </p:nvSpPr>
        <p:spPr>
          <a:xfrm>
            <a:off x="6725265" y="256175"/>
            <a:ext cx="1467210" cy="347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dirty="0">
                <a:solidFill>
                  <a:schemeClr val="dk1"/>
                </a:solidFill>
                <a:latin typeface="Open Sans"/>
                <a:ea typeface="Open Sans"/>
                <a:cs typeface="Open Sans"/>
                <a:sym typeface="Open Sans"/>
              </a:rPr>
              <a:t>Pre-processing</a:t>
            </a:r>
            <a:endParaRPr dirty="0">
              <a:solidFill>
                <a:schemeClr val="dk1"/>
              </a:solidFill>
              <a:latin typeface="Open Sans"/>
              <a:ea typeface="Open Sans"/>
              <a:cs typeface="Open Sans"/>
              <a:sym typeface="Open Sans"/>
            </a:endParaRPr>
          </a:p>
        </p:txBody>
      </p:sp>
      <p:cxnSp>
        <p:nvCxnSpPr>
          <p:cNvPr id="426" name="Google Shape;426;p69"/>
          <p:cNvCxnSpPr>
            <a:stCxn id="425" idx="3"/>
          </p:cNvCxnSpPr>
          <p:nvPr/>
        </p:nvCxnSpPr>
        <p:spPr>
          <a:xfrm>
            <a:off x="8192475" y="430025"/>
            <a:ext cx="969600" cy="0"/>
          </a:xfrm>
          <a:prstGeom prst="straightConnector1">
            <a:avLst/>
          </a:prstGeom>
          <a:noFill/>
          <a:ln w="9525" cap="flat" cmpd="sng">
            <a:solidFill>
              <a:schemeClr val="accent2"/>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713"/>
        <p:cNvGrpSpPr/>
        <p:nvPr/>
      </p:nvGrpSpPr>
      <p:grpSpPr>
        <a:xfrm>
          <a:off x="0" y="0"/>
          <a:ext cx="0" cy="0"/>
          <a:chOff x="0" y="0"/>
          <a:chExt cx="0" cy="0"/>
        </a:xfrm>
      </p:grpSpPr>
      <p:cxnSp>
        <p:nvCxnSpPr>
          <p:cNvPr id="714" name="Google Shape;714;p85"/>
          <p:cNvCxnSpPr/>
          <p:nvPr/>
        </p:nvCxnSpPr>
        <p:spPr>
          <a:xfrm>
            <a:off x="713225" y="4099372"/>
            <a:ext cx="7731000" cy="0"/>
          </a:xfrm>
          <a:prstGeom prst="straightConnector1">
            <a:avLst/>
          </a:prstGeom>
          <a:noFill/>
          <a:ln w="9525" cap="flat" cmpd="sng">
            <a:solidFill>
              <a:srgbClr val="5F5F5F"/>
            </a:solidFill>
            <a:prstDash val="solid"/>
            <a:round/>
            <a:headEnd type="none" w="med" len="med"/>
            <a:tailEnd type="none" w="med" len="med"/>
          </a:ln>
        </p:spPr>
      </p:cxnSp>
      <p:sp>
        <p:nvSpPr>
          <p:cNvPr id="715" name="Google Shape;715;p85"/>
          <p:cNvSpPr txBox="1">
            <a:spLocks noGrp="1"/>
          </p:cNvSpPr>
          <p:nvPr>
            <p:ph type="title"/>
          </p:nvPr>
        </p:nvSpPr>
        <p:spPr>
          <a:xfrm>
            <a:off x="713188" y="1600025"/>
            <a:ext cx="4284300" cy="109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Cleaning the data</a:t>
            </a:r>
            <a:endParaRPr dirty="0"/>
          </a:p>
        </p:txBody>
      </p:sp>
      <p:sp>
        <p:nvSpPr>
          <p:cNvPr id="716" name="Google Shape;716;p85"/>
          <p:cNvSpPr txBox="1">
            <a:spLocks noGrp="1"/>
          </p:cNvSpPr>
          <p:nvPr>
            <p:ph type="title" idx="2"/>
          </p:nvPr>
        </p:nvSpPr>
        <p:spPr>
          <a:xfrm>
            <a:off x="2436154" y="140559"/>
            <a:ext cx="2561400" cy="121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a:t>02</a:t>
            </a:r>
            <a:endParaRPr lang="en-GB"/>
          </a:p>
        </p:txBody>
      </p:sp>
      <p:sp>
        <p:nvSpPr>
          <p:cNvPr id="717" name="Google Shape;717;p85"/>
          <p:cNvSpPr txBox="1"/>
          <p:nvPr/>
        </p:nvSpPr>
        <p:spPr>
          <a:xfrm>
            <a:off x="990600" y="256175"/>
            <a:ext cx="1154400" cy="34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latin typeface="Open Sans"/>
                <a:ea typeface="Open Sans"/>
                <a:cs typeface="Open Sans"/>
                <a:sym typeface="Open Sans"/>
              </a:rPr>
              <a:t>Consulting</a:t>
            </a:r>
            <a:endParaRPr>
              <a:solidFill>
                <a:schemeClr val="dk1"/>
              </a:solidFill>
              <a:latin typeface="Open Sans"/>
              <a:ea typeface="Open Sans"/>
              <a:cs typeface="Open Sans"/>
              <a:sym typeface="Open Sans"/>
            </a:endParaRPr>
          </a:p>
        </p:txBody>
      </p:sp>
      <p:cxnSp>
        <p:nvCxnSpPr>
          <p:cNvPr id="718" name="Google Shape;718;p85"/>
          <p:cNvCxnSpPr/>
          <p:nvPr/>
        </p:nvCxnSpPr>
        <p:spPr>
          <a:xfrm rot="10800000">
            <a:off x="0" y="430025"/>
            <a:ext cx="969600" cy="0"/>
          </a:xfrm>
          <a:prstGeom prst="straightConnector1">
            <a:avLst/>
          </a:prstGeom>
          <a:noFill/>
          <a:ln w="9525" cap="flat" cmpd="sng">
            <a:solidFill>
              <a:schemeClr val="dk1"/>
            </a:solidFill>
            <a:prstDash val="solid"/>
            <a:round/>
            <a:headEnd type="none" w="med" len="med"/>
            <a:tailEnd type="none" w="med" len="med"/>
          </a:ln>
        </p:spPr>
      </p:cxnSp>
      <p:sp>
        <p:nvSpPr>
          <p:cNvPr id="719" name="Google Shape;719;p85"/>
          <p:cNvSpPr txBox="1">
            <a:spLocks noGrp="1"/>
          </p:cNvSpPr>
          <p:nvPr>
            <p:ph type="subTitle" idx="1"/>
          </p:nvPr>
        </p:nvSpPr>
        <p:spPr>
          <a:xfrm>
            <a:off x="713225" y="4166097"/>
            <a:ext cx="4284300" cy="542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3" name="Google Shape;423;p69"/>
          <p:cNvSpPr txBox="1">
            <a:spLocks noGrp="1"/>
          </p:cNvSpPr>
          <p:nvPr>
            <p:ph type="subTitle" idx="1"/>
          </p:nvPr>
        </p:nvSpPr>
        <p:spPr>
          <a:xfrm>
            <a:off x="642825" y="805192"/>
            <a:ext cx="8147214" cy="3257989"/>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IN" sz="2000" dirty="0"/>
              <a:t>We create a cleaning function which contains</a:t>
            </a:r>
            <a:endParaRPr lang="en-IN" sz="2000" dirty="0"/>
          </a:p>
          <a:p>
            <a:pPr marL="285750" lvl="0" indent="-285750" algn="l" rtl="0">
              <a:spcBef>
                <a:spcPts val="0"/>
              </a:spcBef>
              <a:spcAft>
                <a:spcPts val="1200"/>
              </a:spcAft>
              <a:buFont typeface="Wingdings" panose="05000000000000000000" pitchFamily="2" charset="2"/>
              <a:buChar char="§"/>
            </a:pPr>
            <a:r>
              <a:rPr lang="en-IN" sz="2000" dirty="0"/>
              <a:t>Creating a Frequency Dictionary(use words that appear </a:t>
            </a:r>
            <a:r>
              <a:rPr lang="en-IN" sz="2000" b="1" dirty="0"/>
              <a:t>n</a:t>
            </a:r>
            <a:r>
              <a:rPr lang="en-IN" sz="2000" dirty="0"/>
              <a:t> times)</a:t>
            </a:r>
            <a:endParaRPr lang="en-IN" sz="2000" dirty="0"/>
          </a:p>
          <a:p>
            <a:pPr marL="285750" lvl="0" indent="-285750" algn="l" rtl="0">
              <a:spcBef>
                <a:spcPts val="0"/>
              </a:spcBef>
              <a:spcAft>
                <a:spcPts val="1200"/>
              </a:spcAft>
              <a:buFont typeface="Wingdings" panose="05000000000000000000" pitchFamily="2" charset="2"/>
              <a:buChar char="§"/>
            </a:pPr>
            <a:r>
              <a:rPr lang="en-IN" sz="2000" dirty="0"/>
              <a:t>Out of Vocabulary words</a:t>
            </a:r>
            <a:endParaRPr lang="en-IN" sz="2000" dirty="0"/>
          </a:p>
          <a:p>
            <a:pPr marL="285750" lvl="0" indent="-285750" algn="l" rtl="0">
              <a:spcBef>
                <a:spcPts val="0"/>
              </a:spcBef>
              <a:spcAft>
                <a:spcPts val="1200"/>
              </a:spcAft>
              <a:buFont typeface="Wingdings" panose="05000000000000000000" pitchFamily="2" charset="2"/>
              <a:buChar char="§"/>
            </a:pPr>
            <a:r>
              <a:rPr lang="en-IN" sz="2000" dirty="0"/>
              <a:t>Adding Unique Tokens (which are not in </a:t>
            </a:r>
            <a:r>
              <a:rPr lang="en-IN" sz="2000" dirty="0" err="1"/>
              <a:t>oov</a:t>
            </a:r>
            <a:r>
              <a:rPr lang="en-IN" sz="2000" dirty="0"/>
              <a:t>)</a:t>
            </a:r>
            <a:endParaRPr lang="en-IN" sz="2000" dirty="0"/>
          </a:p>
          <a:p>
            <a:pPr marL="285750" lvl="0" indent="-285750" algn="l" rtl="0">
              <a:spcBef>
                <a:spcPts val="0"/>
              </a:spcBef>
              <a:spcAft>
                <a:spcPts val="1200"/>
              </a:spcAft>
              <a:buFont typeface="Wingdings" panose="05000000000000000000" pitchFamily="2" charset="2"/>
              <a:buChar char="§"/>
            </a:pPr>
            <a:endParaRPr lang="en-IN" sz="2000" dirty="0"/>
          </a:p>
          <a:p>
            <a:pPr marL="0" lvl="0" indent="0" algn="l" rtl="0">
              <a:spcBef>
                <a:spcPts val="0"/>
              </a:spcBef>
              <a:spcAft>
                <a:spcPts val="1200"/>
              </a:spcAft>
            </a:pPr>
            <a:r>
              <a:rPr lang="en-IN" sz="2000" dirty="0"/>
              <a:t>Using these function we update the train, test and validation sets using a count frequency</a:t>
            </a:r>
            <a:endParaRPr lang="en-IN" sz="2000" dirty="0"/>
          </a:p>
        </p:txBody>
      </p:sp>
      <p:sp>
        <p:nvSpPr>
          <p:cNvPr id="425" name="Google Shape;425;p69"/>
          <p:cNvSpPr txBox="1"/>
          <p:nvPr/>
        </p:nvSpPr>
        <p:spPr>
          <a:xfrm>
            <a:off x="6725265" y="256175"/>
            <a:ext cx="1467210" cy="347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dirty="0">
                <a:solidFill>
                  <a:schemeClr val="dk1"/>
                </a:solidFill>
                <a:latin typeface="Open Sans"/>
                <a:ea typeface="Open Sans"/>
                <a:cs typeface="Open Sans"/>
                <a:sym typeface="Open Sans"/>
              </a:rPr>
              <a:t>Pre-processing</a:t>
            </a:r>
            <a:endParaRPr dirty="0">
              <a:solidFill>
                <a:schemeClr val="dk1"/>
              </a:solidFill>
              <a:latin typeface="Open Sans"/>
              <a:ea typeface="Open Sans"/>
              <a:cs typeface="Open Sans"/>
              <a:sym typeface="Open Sans"/>
            </a:endParaRPr>
          </a:p>
        </p:txBody>
      </p:sp>
      <p:cxnSp>
        <p:nvCxnSpPr>
          <p:cNvPr id="426" name="Google Shape;426;p69"/>
          <p:cNvCxnSpPr>
            <a:stCxn id="425" idx="3"/>
          </p:cNvCxnSpPr>
          <p:nvPr/>
        </p:nvCxnSpPr>
        <p:spPr>
          <a:xfrm>
            <a:off x="8192475" y="430025"/>
            <a:ext cx="969600" cy="0"/>
          </a:xfrm>
          <a:prstGeom prst="straightConnector1">
            <a:avLst/>
          </a:prstGeom>
          <a:noFill/>
          <a:ln w="9525" cap="flat" cmpd="sng">
            <a:solidFill>
              <a:schemeClr val="accent2"/>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61"/>
        <p:cNvGrpSpPr/>
        <p:nvPr/>
      </p:nvGrpSpPr>
      <p:grpSpPr>
        <a:xfrm>
          <a:off x="0" y="0"/>
          <a:ext cx="0" cy="0"/>
          <a:chOff x="0" y="0"/>
          <a:chExt cx="0" cy="0"/>
        </a:xfrm>
      </p:grpSpPr>
      <p:cxnSp>
        <p:nvCxnSpPr>
          <p:cNvPr id="962" name="Google Shape;962;p99"/>
          <p:cNvCxnSpPr/>
          <p:nvPr/>
        </p:nvCxnSpPr>
        <p:spPr>
          <a:xfrm>
            <a:off x="713225" y="4099372"/>
            <a:ext cx="7731000" cy="0"/>
          </a:xfrm>
          <a:prstGeom prst="straightConnector1">
            <a:avLst/>
          </a:prstGeom>
          <a:noFill/>
          <a:ln w="9525" cap="flat" cmpd="sng">
            <a:solidFill>
              <a:schemeClr val="lt1"/>
            </a:solidFill>
            <a:prstDash val="solid"/>
            <a:round/>
            <a:headEnd type="none" w="med" len="med"/>
            <a:tailEnd type="none" w="med" len="med"/>
          </a:ln>
        </p:spPr>
      </p:cxnSp>
      <p:sp>
        <p:nvSpPr>
          <p:cNvPr id="963" name="Google Shape;963;p99"/>
          <p:cNvSpPr/>
          <p:nvPr/>
        </p:nvSpPr>
        <p:spPr>
          <a:xfrm flipH="1">
            <a:off x="2798475" y="1713375"/>
            <a:ext cx="4131300" cy="4131300"/>
          </a:xfrm>
          <a:prstGeom prst="ellipse">
            <a:avLst/>
          </a:prstGeom>
          <a:gradFill>
            <a:gsLst>
              <a:gs pos="0">
                <a:srgbClr val="B8B9C0">
                  <a:alpha val="60784"/>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99"/>
          <p:cNvSpPr txBox="1">
            <a:spLocks noGrp="1"/>
          </p:cNvSpPr>
          <p:nvPr>
            <p:ph type="title"/>
          </p:nvPr>
        </p:nvSpPr>
        <p:spPr>
          <a:xfrm>
            <a:off x="492325" y="1523825"/>
            <a:ext cx="4645200" cy="1457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Train Model</a:t>
            </a:r>
            <a:endParaRPr dirty="0"/>
          </a:p>
        </p:txBody>
      </p:sp>
      <p:sp>
        <p:nvSpPr>
          <p:cNvPr id="965" name="Google Shape;965;p99"/>
          <p:cNvSpPr txBox="1">
            <a:spLocks noGrp="1"/>
          </p:cNvSpPr>
          <p:nvPr>
            <p:ph type="title" idx="2"/>
          </p:nvPr>
        </p:nvSpPr>
        <p:spPr>
          <a:xfrm>
            <a:off x="2576191" y="140559"/>
            <a:ext cx="2561400" cy="121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a:t>04</a:t>
            </a:r>
            <a:endParaRPr lang="en-GB"/>
          </a:p>
        </p:txBody>
      </p:sp>
      <p:sp>
        <p:nvSpPr>
          <p:cNvPr id="967" name="Google Shape;967;p99"/>
          <p:cNvSpPr txBox="1"/>
          <p:nvPr/>
        </p:nvSpPr>
        <p:spPr>
          <a:xfrm>
            <a:off x="990600" y="256175"/>
            <a:ext cx="1154400" cy="34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latin typeface="Open Sans"/>
                <a:ea typeface="Open Sans"/>
                <a:cs typeface="Open Sans"/>
                <a:sym typeface="Open Sans"/>
              </a:rPr>
              <a:t>2XXX</a:t>
            </a:r>
            <a:endParaRPr>
              <a:solidFill>
                <a:schemeClr val="dk1"/>
              </a:solidFill>
              <a:latin typeface="Open Sans"/>
              <a:ea typeface="Open Sans"/>
              <a:cs typeface="Open Sans"/>
              <a:sym typeface="Open Sans"/>
            </a:endParaRPr>
          </a:p>
        </p:txBody>
      </p:sp>
      <p:cxnSp>
        <p:nvCxnSpPr>
          <p:cNvPr id="968" name="Google Shape;968;p99"/>
          <p:cNvCxnSpPr/>
          <p:nvPr/>
        </p:nvCxnSpPr>
        <p:spPr>
          <a:xfrm rot="10800000">
            <a:off x="0" y="430025"/>
            <a:ext cx="969600" cy="0"/>
          </a:xfrm>
          <a:prstGeom prst="straightConnector1">
            <a:avLst/>
          </a:prstGeom>
          <a:noFill/>
          <a:ln w="9525" cap="flat" cmpd="sng">
            <a:solidFill>
              <a:schemeClr val="dk1"/>
            </a:solidFill>
            <a:prstDash val="solid"/>
            <a:round/>
            <a:headEnd type="none" w="med" len="med"/>
            <a:tailEnd type="none" w="med" len="med"/>
          </a:ln>
        </p:spPr>
      </p:cxnSp>
      <p:sp>
        <p:nvSpPr>
          <p:cNvPr id="3" name="Subtitle 2"/>
          <p:cNvSpPr>
            <a:spLocks noGrp="1"/>
          </p:cNvSpPr>
          <p:nvPr>
            <p:ph type="subTitle" idx="1"/>
          </p:nvPr>
        </p:nvSpPr>
        <p:spPr/>
        <p:txBody>
          <a:bodyPr/>
          <a:lstStyle/>
          <a:p>
            <a:endParaRPr lang="en-IN"/>
          </a:p>
        </p:txBody>
      </p:sp>
      <p:sp>
        <p:nvSpPr>
          <p:cNvPr id="5" name="Picture Placeholder 4"/>
          <p:cNvSpPr>
            <a:spLocks noGrp="1"/>
          </p:cNvSpPr>
          <p:nvPr>
            <p:ph type="pic" idx="3"/>
          </p:nvPr>
        </p:nvSpPr>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3" name="Google Shape;423;p69"/>
          <p:cNvSpPr txBox="1">
            <a:spLocks noGrp="1"/>
          </p:cNvSpPr>
          <p:nvPr>
            <p:ph type="subTitle" idx="1"/>
          </p:nvPr>
        </p:nvSpPr>
        <p:spPr>
          <a:xfrm>
            <a:off x="530061" y="864187"/>
            <a:ext cx="8147214" cy="2527942"/>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pPr>
            <a:r>
              <a:rPr lang="en-IN" sz="2000" dirty="0"/>
              <a:t>In Building a model we use the below functions</a:t>
            </a:r>
            <a:endParaRPr lang="en-IN" sz="2000" dirty="0"/>
          </a:p>
          <a:p>
            <a:pPr marL="342900" lvl="0" indent="-342900" algn="l" rtl="0">
              <a:spcBef>
                <a:spcPts val="0"/>
              </a:spcBef>
              <a:spcAft>
                <a:spcPts val="1200"/>
              </a:spcAft>
              <a:buFont typeface="Wingdings" panose="05000000000000000000" pitchFamily="2" charset="2"/>
              <a:buChar char="§"/>
            </a:pPr>
            <a:r>
              <a:rPr lang="en-IN" sz="2000" dirty="0"/>
              <a:t>Count-n-grams</a:t>
            </a:r>
            <a:endParaRPr lang="en-IN" sz="2000" dirty="0"/>
          </a:p>
          <a:p>
            <a:pPr marL="342900" lvl="0" indent="-342900">
              <a:spcAft>
                <a:spcPts val="1200"/>
              </a:spcAft>
              <a:buFont typeface="Wingdings" panose="05000000000000000000" pitchFamily="2" charset="2"/>
              <a:buChar char="§"/>
            </a:pPr>
            <a:r>
              <a:rPr lang="en-US" sz="2000" dirty="0"/>
              <a:t>The code counts the occurrences of n-grams (sequences of n tokens) in a given dataset of sentences and calculates the conditional probabilities of words following given n-grams.</a:t>
            </a:r>
            <a:endParaRPr lang="en-US" sz="2000" dirty="0"/>
          </a:p>
          <a:p>
            <a:pPr marL="0" lvl="0" indent="0" algn="l" rtl="0">
              <a:spcBef>
                <a:spcPts val="0"/>
              </a:spcBef>
              <a:spcAft>
                <a:spcPts val="1200"/>
              </a:spcAft>
            </a:pPr>
            <a:endParaRPr lang="en-IN" sz="2000" dirty="0"/>
          </a:p>
        </p:txBody>
      </p:sp>
      <p:sp>
        <p:nvSpPr>
          <p:cNvPr id="425" name="Google Shape;425;p69"/>
          <p:cNvSpPr txBox="1"/>
          <p:nvPr/>
        </p:nvSpPr>
        <p:spPr>
          <a:xfrm>
            <a:off x="6725265" y="256175"/>
            <a:ext cx="1467210" cy="347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dirty="0">
                <a:solidFill>
                  <a:schemeClr val="dk1"/>
                </a:solidFill>
                <a:latin typeface="Open Sans"/>
                <a:ea typeface="Open Sans"/>
                <a:cs typeface="Open Sans"/>
                <a:sym typeface="Open Sans"/>
              </a:rPr>
              <a:t>Pre-processing</a:t>
            </a:r>
            <a:endParaRPr dirty="0">
              <a:solidFill>
                <a:schemeClr val="dk1"/>
              </a:solidFill>
              <a:latin typeface="Open Sans"/>
              <a:ea typeface="Open Sans"/>
              <a:cs typeface="Open Sans"/>
              <a:sym typeface="Open Sans"/>
            </a:endParaRPr>
          </a:p>
        </p:txBody>
      </p:sp>
      <p:cxnSp>
        <p:nvCxnSpPr>
          <p:cNvPr id="426" name="Google Shape;426;p69"/>
          <p:cNvCxnSpPr>
            <a:stCxn id="425" idx="3"/>
          </p:cNvCxnSpPr>
          <p:nvPr/>
        </p:nvCxnSpPr>
        <p:spPr>
          <a:xfrm>
            <a:off x="8192475" y="430025"/>
            <a:ext cx="969600" cy="0"/>
          </a:xfrm>
          <a:prstGeom prst="straightConnector1">
            <a:avLst/>
          </a:prstGeom>
          <a:noFill/>
          <a:ln w="9525" cap="flat" cmpd="sng">
            <a:solidFill>
              <a:schemeClr val="accent2"/>
            </a:solidFill>
            <a:prstDash val="solid"/>
            <a:round/>
            <a:headEnd type="none" w="med" len="med"/>
            <a:tailEnd type="none" w="med" len="med"/>
          </a:ln>
        </p:spPr>
      </p:cxnSp>
      <p:sp>
        <p:nvSpPr>
          <p:cNvPr id="5" name="Google Shape;831;p92"/>
          <p:cNvSpPr txBox="1">
            <a:spLocks noGrp="1"/>
          </p:cNvSpPr>
          <p:nvPr>
            <p:ph type="title"/>
          </p:nvPr>
        </p:nvSpPr>
        <p:spPr>
          <a:xfrm>
            <a:off x="459428" y="131490"/>
            <a:ext cx="1848694" cy="6737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N-Gram</a:t>
            </a:r>
            <a:endParaRPr dirty="0"/>
          </a:p>
        </p:txBody>
      </p:sp>
      <p:pic>
        <p:nvPicPr>
          <p:cNvPr id="3" name="Picture 2"/>
          <p:cNvPicPr>
            <a:picLocks noChangeAspect="1"/>
          </p:cNvPicPr>
          <p:nvPr/>
        </p:nvPicPr>
        <p:blipFill>
          <a:blip r:embed="rId1"/>
          <a:stretch>
            <a:fillRect/>
          </a:stretch>
        </p:blipFill>
        <p:spPr>
          <a:xfrm>
            <a:off x="530061" y="3180953"/>
            <a:ext cx="6505575" cy="9429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3" name="Google Shape;423;p69"/>
          <p:cNvSpPr txBox="1">
            <a:spLocks noGrp="1"/>
          </p:cNvSpPr>
          <p:nvPr>
            <p:ph type="subTitle" idx="1"/>
          </p:nvPr>
        </p:nvSpPr>
        <p:spPr>
          <a:xfrm>
            <a:off x="530061" y="864187"/>
            <a:ext cx="8147214" cy="2527942"/>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pPr>
            <a:r>
              <a:rPr lang="en-IN" sz="2000" dirty="0"/>
              <a:t>In Building a model we use the below functions</a:t>
            </a:r>
            <a:endParaRPr lang="en-IN" sz="2000" dirty="0"/>
          </a:p>
          <a:p>
            <a:pPr marL="342900" lvl="0" indent="-342900" algn="l" rtl="0">
              <a:spcBef>
                <a:spcPts val="0"/>
              </a:spcBef>
              <a:spcAft>
                <a:spcPts val="1200"/>
              </a:spcAft>
              <a:buFont typeface="Wingdings" panose="05000000000000000000" pitchFamily="2" charset="2"/>
              <a:buChar char="§"/>
            </a:pPr>
            <a:r>
              <a:rPr lang="en-IN" sz="2000" dirty="0"/>
              <a:t>Maximum </a:t>
            </a:r>
            <a:r>
              <a:rPr lang="en-IN" sz="2000" dirty="0" err="1"/>
              <a:t>Likelyhood</a:t>
            </a:r>
            <a:r>
              <a:rPr lang="en-IN" sz="2000" dirty="0"/>
              <a:t> calculation with k smoothing</a:t>
            </a:r>
            <a:endParaRPr lang="en-IN" sz="2000" dirty="0"/>
          </a:p>
          <a:p>
            <a:pPr marL="342900" lvl="0" indent="-342900">
              <a:spcAft>
                <a:spcPts val="1200"/>
              </a:spcAft>
              <a:buFont typeface="Wingdings" panose="05000000000000000000" pitchFamily="2" charset="2"/>
              <a:buChar char="§"/>
            </a:pPr>
            <a:r>
              <a:rPr lang="en-US" sz="2000" dirty="0"/>
              <a:t>It then uses these probabilities to suggest the most likely next word based on the previous tokens, considering optional starting characters.</a:t>
            </a:r>
            <a:endParaRPr lang="en-US" sz="2000" dirty="0"/>
          </a:p>
          <a:p>
            <a:pPr marL="342900" lvl="0" indent="-342900">
              <a:spcAft>
                <a:spcPts val="1200"/>
              </a:spcAft>
              <a:buFont typeface="Wingdings" panose="05000000000000000000" pitchFamily="2" charset="2"/>
              <a:buChar char="§"/>
            </a:pPr>
            <a:r>
              <a:rPr lang="en-US" sz="2000" dirty="0"/>
              <a:t>K-smoothing helps to handle the problem of zero probabilities in probability estimation.</a:t>
            </a:r>
            <a:endParaRPr lang="en-IN" sz="2000" dirty="0"/>
          </a:p>
          <a:p>
            <a:pPr marL="0" lvl="0" indent="0" algn="l" rtl="0">
              <a:spcBef>
                <a:spcPts val="0"/>
              </a:spcBef>
              <a:spcAft>
                <a:spcPts val="1200"/>
              </a:spcAft>
            </a:pPr>
            <a:endParaRPr lang="en-IN" sz="2000" dirty="0"/>
          </a:p>
        </p:txBody>
      </p:sp>
      <p:sp>
        <p:nvSpPr>
          <p:cNvPr id="425" name="Google Shape;425;p69"/>
          <p:cNvSpPr txBox="1"/>
          <p:nvPr/>
        </p:nvSpPr>
        <p:spPr>
          <a:xfrm>
            <a:off x="6725265" y="256175"/>
            <a:ext cx="1467210" cy="347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dirty="0">
                <a:solidFill>
                  <a:schemeClr val="dk1"/>
                </a:solidFill>
                <a:latin typeface="Open Sans"/>
                <a:ea typeface="Open Sans"/>
                <a:cs typeface="Open Sans"/>
                <a:sym typeface="Open Sans"/>
              </a:rPr>
              <a:t>Pre-processing</a:t>
            </a:r>
            <a:endParaRPr dirty="0">
              <a:solidFill>
                <a:schemeClr val="dk1"/>
              </a:solidFill>
              <a:latin typeface="Open Sans"/>
              <a:ea typeface="Open Sans"/>
              <a:cs typeface="Open Sans"/>
              <a:sym typeface="Open Sans"/>
            </a:endParaRPr>
          </a:p>
        </p:txBody>
      </p:sp>
      <p:cxnSp>
        <p:nvCxnSpPr>
          <p:cNvPr id="426" name="Google Shape;426;p69"/>
          <p:cNvCxnSpPr>
            <a:stCxn id="425" idx="3"/>
          </p:cNvCxnSpPr>
          <p:nvPr/>
        </p:nvCxnSpPr>
        <p:spPr>
          <a:xfrm>
            <a:off x="8192475" y="430025"/>
            <a:ext cx="969600" cy="0"/>
          </a:xfrm>
          <a:prstGeom prst="straightConnector1">
            <a:avLst/>
          </a:prstGeom>
          <a:noFill/>
          <a:ln w="9525" cap="flat" cmpd="sng">
            <a:solidFill>
              <a:schemeClr val="accent2"/>
            </a:solidFill>
            <a:prstDash val="solid"/>
            <a:round/>
            <a:headEnd type="none" w="med" len="med"/>
            <a:tailEnd type="none" w="med" len="med"/>
          </a:ln>
        </p:spPr>
      </p:cxnSp>
      <p:sp>
        <p:nvSpPr>
          <p:cNvPr id="5" name="Google Shape;831;p92"/>
          <p:cNvSpPr txBox="1">
            <a:spLocks noGrp="1"/>
          </p:cNvSpPr>
          <p:nvPr>
            <p:ph type="title"/>
          </p:nvPr>
        </p:nvSpPr>
        <p:spPr>
          <a:xfrm>
            <a:off x="459428" y="131490"/>
            <a:ext cx="1848694" cy="6737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N-Gram</a:t>
            </a:r>
            <a:endParaRPr dirty="0"/>
          </a:p>
        </p:txBody>
      </p:sp>
      <p:pic>
        <p:nvPicPr>
          <p:cNvPr id="6" name="Picture 5"/>
          <p:cNvPicPr>
            <a:picLocks noChangeAspect="1"/>
          </p:cNvPicPr>
          <p:nvPr/>
        </p:nvPicPr>
        <p:blipFill>
          <a:blip r:embed="rId1"/>
          <a:stretch>
            <a:fillRect/>
          </a:stretch>
        </p:blipFill>
        <p:spPr>
          <a:xfrm>
            <a:off x="838200" y="3745913"/>
            <a:ext cx="3733800" cy="533400"/>
          </a:xfrm>
          <a:prstGeom prst="rect">
            <a:avLst/>
          </a:prstGeom>
        </p:spPr>
      </p:pic>
      <p:sp>
        <p:nvSpPr>
          <p:cNvPr id="10" name="Google Shape;423;p69"/>
          <p:cNvSpPr txBox="1"/>
          <p:nvPr/>
        </p:nvSpPr>
        <p:spPr>
          <a:xfrm>
            <a:off x="4933335" y="3878825"/>
            <a:ext cx="3955334" cy="10084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1pPr>
            <a:lvl2pPr marL="914400" marR="0" lvl="1" indent="-330200" algn="l"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2pPr>
            <a:lvl3pPr marL="1371600" marR="0" lvl="2" indent="-330200" algn="l"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3pPr>
            <a:lvl4pPr marL="1828800" marR="0" lvl="3" indent="-330200" algn="l"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4pPr>
            <a:lvl5pPr marL="2286000" marR="0" lvl="4" indent="-330200" algn="l"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5pPr>
            <a:lvl6pPr marL="2743200" marR="0" lvl="5" indent="-330200" algn="l"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6pPr>
            <a:lvl7pPr marL="3200400" marR="0" lvl="6" indent="-330200" algn="l"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7pPr>
            <a:lvl8pPr marL="3657600" marR="0" lvl="7" indent="-330200" algn="l"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8pPr>
            <a:lvl9pPr marL="4114800" marR="0" lvl="8" indent="-330200" algn="l"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9pPr>
          </a:lstStyle>
          <a:p>
            <a:pPr marL="0" indent="0">
              <a:spcAft>
                <a:spcPts val="1200"/>
              </a:spcAft>
            </a:pPr>
            <a:r>
              <a:rPr lang="en-IN" sz="1100" dirty="0"/>
              <a:t>Where,</a:t>
            </a:r>
            <a:endParaRPr lang="en-IN" sz="1100" dirty="0"/>
          </a:p>
          <a:p>
            <a:pPr marL="0" indent="0">
              <a:spcAft>
                <a:spcPts val="1200"/>
              </a:spcAft>
            </a:pPr>
            <a:r>
              <a:rPr lang="en-US" sz="1100" b="1" dirty="0"/>
              <a:t>count(previous </a:t>
            </a:r>
            <a:r>
              <a:rPr lang="en-US" sz="1100" b="1" dirty="0" err="1"/>
              <a:t>n,w</a:t>
            </a:r>
            <a:r>
              <a:rPr lang="en-US" sz="1100" b="1" dirty="0"/>
              <a:t>) </a:t>
            </a:r>
            <a:r>
              <a:rPr lang="en-US" sz="1100" dirty="0"/>
              <a:t>is the count of the n+1-gram (previous </a:t>
            </a:r>
            <a:r>
              <a:rPr lang="en-US" sz="1100" dirty="0" err="1"/>
              <a:t>n,w</a:t>
            </a:r>
            <a:r>
              <a:rPr lang="en-US" sz="1100" dirty="0"/>
              <a:t>).</a:t>
            </a:r>
            <a:endParaRPr lang="en-US" sz="1100" dirty="0"/>
          </a:p>
          <a:p>
            <a:pPr marL="0" indent="0">
              <a:spcAft>
                <a:spcPts val="1200"/>
              </a:spcAft>
            </a:pPr>
            <a:r>
              <a:rPr lang="en-US" sz="1100" b="1" dirty="0"/>
              <a:t>count(previous n)</a:t>
            </a:r>
            <a:r>
              <a:rPr lang="en-US" sz="1100" dirty="0"/>
              <a:t> is the count of the n-gram previous n.</a:t>
            </a:r>
            <a:endParaRPr lang="en-IN" sz="11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3" name="Google Shape;423;p69"/>
          <p:cNvSpPr txBox="1">
            <a:spLocks noGrp="1"/>
          </p:cNvSpPr>
          <p:nvPr>
            <p:ph type="subTitle" idx="1"/>
          </p:nvPr>
        </p:nvSpPr>
        <p:spPr>
          <a:xfrm>
            <a:off x="530061" y="864187"/>
            <a:ext cx="8147214" cy="2527942"/>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pPr>
            <a:r>
              <a:rPr lang="en-IN" sz="2000" dirty="0"/>
              <a:t>In Building a model we use the below functions</a:t>
            </a:r>
            <a:endParaRPr lang="en-IN" sz="2000" dirty="0"/>
          </a:p>
          <a:p>
            <a:pPr marL="342900" lvl="0" indent="-342900" algn="l" rtl="0">
              <a:spcBef>
                <a:spcPts val="0"/>
              </a:spcBef>
              <a:spcAft>
                <a:spcPts val="1200"/>
              </a:spcAft>
              <a:buFont typeface="Wingdings" panose="05000000000000000000" pitchFamily="2" charset="2"/>
              <a:buChar char="§"/>
            </a:pPr>
            <a:r>
              <a:rPr lang="en-IN" sz="2000" dirty="0"/>
              <a:t>Word suggestion</a:t>
            </a:r>
            <a:endParaRPr lang="en-IN" sz="2000" dirty="0"/>
          </a:p>
          <a:p>
            <a:pPr marL="342900" lvl="0" indent="-342900">
              <a:spcAft>
                <a:spcPts val="1200"/>
              </a:spcAft>
              <a:buFont typeface="Wingdings" panose="05000000000000000000" pitchFamily="2" charset="2"/>
              <a:buChar char="§"/>
            </a:pPr>
            <a:r>
              <a:rPr lang="en-US" sz="2000" dirty="0"/>
              <a:t>The code can generate multiple suggestions using different n-gram models and their respective counts.</a:t>
            </a:r>
            <a:endParaRPr lang="en-IN" sz="2000" dirty="0"/>
          </a:p>
          <a:p>
            <a:pPr marL="0" lvl="0" indent="0" algn="l" rtl="0">
              <a:spcBef>
                <a:spcPts val="0"/>
              </a:spcBef>
              <a:spcAft>
                <a:spcPts val="1200"/>
              </a:spcAft>
            </a:pPr>
            <a:endParaRPr lang="en-IN" sz="2000" dirty="0"/>
          </a:p>
        </p:txBody>
      </p:sp>
      <p:sp>
        <p:nvSpPr>
          <p:cNvPr id="425" name="Google Shape;425;p69"/>
          <p:cNvSpPr txBox="1"/>
          <p:nvPr/>
        </p:nvSpPr>
        <p:spPr>
          <a:xfrm>
            <a:off x="6725265" y="256175"/>
            <a:ext cx="1467210" cy="347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dirty="0">
                <a:solidFill>
                  <a:schemeClr val="dk1"/>
                </a:solidFill>
                <a:latin typeface="Open Sans"/>
                <a:ea typeface="Open Sans"/>
                <a:cs typeface="Open Sans"/>
                <a:sym typeface="Open Sans"/>
              </a:rPr>
              <a:t>Pre-processing</a:t>
            </a:r>
            <a:endParaRPr dirty="0">
              <a:solidFill>
                <a:schemeClr val="dk1"/>
              </a:solidFill>
              <a:latin typeface="Open Sans"/>
              <a:ea typeface="Open Sans"/>
              <a:cs typeface="Open Sans"/>
              <a:sym typeface="Open Sans"/>
            </a:endParaRPr>
          </a:p>
        </p:txBody>
      </p:sp>
      <p:cxnSp>
        <p:nvCxnSpPr>
          <p:cNvPr id="426" name="Google Shape;426;p69"/>
          <p:cNvCxnSpPr>
            <a:stCxn id="425" idx="3"/>
          </p:cNvCxnSpPr>
          <p:nvPr/>
        </p:nvCxnSpPr>
        <p:spPr>
          <a:xfrm>
            <a:off x="8192475" y="430025"/>
            <a:ext cx="969600" cy="0"/>
          </a:xfrm>
          <a:prstGeom prst="straightConnector1">
            <a:avLst/>
          </a:prstGeom>
          <a:noFill/>
          <a:ln w="9525" cap="flat" cmpd="sng">
            <a:solidFill>
              <a:schemeClr val="accent2"/>
            </a:solidFill>
            <a:prstDash val="solid"/>
            <a:round/>
            <a:headEnd type="none" w="med" len="med"/>
            <a:tailEnd type="none" w="med" len="med"/>
          </a:ln>
        </p:spPr>
      </p:cxnSp>
      <p:sp>
        <p:nvSpPr>
          <p:cNvPr id="5" name="Google Shape;831;p92"/>
          <p:cNvSpPr txBox="1">
            <a:spLocks noGrp="1"/>
          </p:cNvSpPr>
          <p:nvPr>
            <p:ph type="title"/>
          </p:nvPr>
        </p:nvSpPr>
        <p:spPr>
          <a:xfrm>
            <a:off x="459428" y="131490"/>
            <a:ext cx="1848694" cy="6737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N-Gram</a:t>
            </a:r>
            <a:endParaRPr dirty="0"/>
          </a:p>
        </p:txBody>
      </p:sp>
      <p:pic>
        <p:nvPicPr>
          <p:cNvPr id="3" name="Picture 2"/>
          <p:cNvPicPr>
            <a:picLocks noChangeAspect="1"/>
          </p:cNvPicPr>
          <p:nvPr/>
        </p:nvPicPr>
        <p:blipFill>
          <a:blip r:embed="rId1"/>
          <a:stretch>
            <a:fillRect/>
          </a:stretch>
        </p:blipFill>
        <p:spPr>
          <a:xfrm>
            <a:off x="530061" y="2936774"/>
            <a:ext cx="4876800" cy="5143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3" name="Google Shape;393;p67"/>
          <p:cNvSpPr txBox="1">
            <a:spLocks noGrp="1"/>
          </p:cNvSpPr>
          <p:nvPr>
            <p:ph type="ctrTitle" idx="15"/>
          </p:nvPr>
        </p:nvSpPr>
        <p:spPr>
          <a:xfrm>
            <a:off x="715450" y="436050"/>
            <a:ext cx="7713000" cy="5778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IN" sz="3600" dirty="0"/>
              <a:t>Team Members</a:t>
            </a:r>
            <a:endParaRPr sz="3600" dirty="0"/>
          </a:p>
        </p:txBody>
      </p:sp>
      <p:sp>
        <p:nvSpPr>
          <p:cNvPr id="394" name="Google Shape;394;p67"/>
          <p:cNvSpPr txBox="1">
            <a:spLocks noGrp="1"/>
          </p:cNvSpPr>
          <p:nvPr>
            <p:ph type="ctrTitle"/>
          </p:nvPr>
        </p:nvSpPr>
        <p:spPr>
          <a:xfrm flipH="1">
            <a:off x="1415725" y="1793462"/>
            <a:ext cx="2395800" cy="8184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800" dirty="0" err="1"/>
              <a:t>Gajula</a:t>
            </a:r>
            <a:r>
              <a:rPr lang="en-IN" sz="2800" dirty="0"/>
              <a:t> Sri </a:t>
            </a:r>
            <a:r>
              <a:rPr lang="en-IN" sz="2800" dirty="0" err="1"/>
              <a:t>Vatsanka</a:t>
            </a:r>
            <a:endParaRPr sz="2800" dirty="0"/>
          </a:p>
        </p:txBody>
      </p:sp>
      <p:sp>
        <p:nvSpPr>
          <p:cNvPr id="395" name="Google Shape;395;p67"/>
          <p:cNvSpPr txBox="1">
            <a:spLocks noGrp="1"/>
          </p:cNvSpPr>
          <p:nvPr>
            <p:ph type="subTitle" idx="1"/>
          </p:nvPr>
        </p:nvSpPr>
        <p:spPr>
          <a:xfrm flipH="1">
            <a:off x="1415725" y="2727676"/>
            <a:ext cx="2395500" cy="6285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dirty="0"/>
              <a:t>cb.en.u4aie21010</a:t>
            </a:r>
            <a:endParaRPr sz="1800" dirty="0"/>
          </a:p>
        </p:txBody>
      </p:sp>
      <p:sp>
        <p:nvSpPr>
          <p:cNvPr id="396" name="Google Shape;396;p67"/>
          <p:cNvSpPr txBox="1">
            <a:spLocks noGrp="1"/>
          </p:cNvSpPr>
          <p:nvPr>
            <p:ph type="title" idx="2"/>
          </p:nvPr>
        </p:nvSpPr>
        <p:spPr>
          <a:xfrm flipH="1">
            <a:off x="682225" y="1688626"/>
            <a:ext cx="733500" cy="1353300"/>
          </a:xfrm>
          <a:prstGeom prst="rect">
            <a:avLst/>
          </a:prstGeom>
        </p:spPr>
        <p:txBody>
          <a:bodyPr spcFirstLastPara="1" wrap="square" lIns="91425" tIns="365750" rIns="91425" bIns="91425" anchor="t" anchorCtr="0">
            <a:noAutofit/>
          </a:bodyPr>
          <a:lstStyle/>
          <a:p>
            <a:pPr marL="0" lvl="0" indent="0" algn="l" rtl="0">
              <a:spcBef>
                <a:spcPts val="0"/>
              </a:spcBef>
              <a:spcAft>
                <a:spcPts val="0"/>
              </a:spcAft>
              <a:buNone/>
            </a:pPr>
            <a:r>
              <a:rPr lang="en-GB" dirty="0"/>
              <a:t>01</a:t>
            </a:r>
            <a:endParaRPr dirty="0"/>
          </a:p>
        </p:txBody>
      </p:sp>
      <p:sp>
        <p:nvSpPr>
          <p:cNvPr id="397" name="Google Shape;397;p67"/>
          <p:cNvSpPr txBox="1">
            <a:spLocks noGrp="1"/>
          </p:cNvSpPr>
          <p:nvPr>
            <p:ph type="ctrTitle" idx="3"/>
          </p:nvPr>
        </p:nvSpPr>
        <p:spPr>
          <a:xfrm>
            <a:off x="4829051" y="1783093"/>
            <a:ext cx="2395800" cy="8184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800" dirty="0"/>
              <a:t>Hema Radhika</a:t>
            </a:r>
            <a:endParaRPr sz="2800" dirty="0"/>
          </a:p>
        </p:txBody>
      </p:sp>
      <p:sp>
        <p:nvSpPr>
          <p:cNvPr id="398" name="Google Shape;398;p67"/>
          <p:cNvSpPr txBox="1">
            <a:spLocks noGrp="1"/>
          </p:cNvSpPr>
          <p:nvPr>
            <p:ph type="subTitle" idx="4"/>
          </p:nvPr>
        </p:nvSpPr>
        <p:spPr>
          <a:xfrm>
            <a:off x="4829051" y="2727676"/>
            <a:ext cx="2395500" cy="6285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dirty="0"/>
              <a:t>Cb.en.u4aie210</a:t>
            </a:r>
            <a:r>
              <a:rPr lang="en-US" altLang="en-IN" sz="1800" dirty="0"/>
              <a:t>50</a:t>
            </a:r>
            <a:endParaRPr lang="en-US" altLang="en-IN" sz="1800" dirty="0"/>
          </a:p>
        </p:txBody>
      </p:sp>
      <p:sp>
        <p:nvSpPr>
          <p:cNvPr id="399" name="Google Shape;399;p67"/>
          <p:cNvSpPr txBox="1">
            <a:spLocks noGrp="1"/>
          </p:cNvSpPr>
          <p:nvPr>
            <p:ph type="title" idx="5"/>
          </p:nvPr>
        </p:nvSpPr>
        <p:spPr>
          <a:xfrm>
            <a:off x="3953388" y="1688626"/>
            <a:ext cx="733500" cy="1350000"/>
          </a:xfrm>
          <a:prstGeom prst="rect">
            <a:avLst/>
          </a:prstGeom>
        </p:spPr>
        <p:txBody>
          <a:bodyPr spcFirstLastPara="1" wrap="square" lIns="91425" tIns="365750" rIns="91425" bIns="91425" anchor="t" anchorCtr="0">
            <a:noAutofit/>
          </a:bodyPr>
          <a:lstStyle/>
          <a:p>
            <a:pPr marL="0" lvl="0" indent="0" algn="l" rtl="0">
              <a:spcBef>
                <a:spcPts val="0"/>
              </a:spcBef>
              <a:spcAft>
                <a:spcPts val="0"/>
              </a:spcAft>
              <a:buNone/>
            </a:pPr>
            <a:r>
              <a:rPr lang="en-GB" dirty="0"/>
              <a:t>02</a:t>
            </a:r>
            <a:endParaRPr dirty="0"/>
          </a:p>
        </p:txBody>
      </p:sp>
      <p:cxnSp>
        <p:nvCxnSpPr>
          <p:cNvPr id="403" name="Google Shape;403;p67"/>
          <p:cNvCxnSpPr/>
          <p:nvPr/>
        </p:nvCxnSpPr>
        <p:spPr>
          <a:xfrm>
            <a:off x="0" y="2614474"/>
            <a:ext cx="6967200" cy="0"/>
          </a:xfrm>
          <a:prstGeom prst="straightConnector1">
            <a:avLst/>
          </a:prstGeom>
          <a:noFill/>
          <a:ln w="9525" cap="flat" cmpd="sng">
            <a:solidFill>
              <a:schemeClr val="accent2"/>
            </a:solidFill>
            <a:prstDash val="solid"/>
            <a:round/>
            <a:headEnd type="none" w="med" len="med"/>
            <a:tailEnd type="none" w="med" len="med"/>
          </a:ln>
        </p:spPr>
      </p:cxnSp>
      <p:sp>
        <p:nvSpPr>
          <p:cNvPr id="405" name="Google Shape;405;p67"/>
          <p:cNvSpPr txBox="1"/>
          <p:nvPr/>
        </p:nvSpPr>
        <p:spPr>
          <a:xfrm>
            <a:off x="7038075" y="256175"/>
            <a:ext cx="1154400" cy="347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a:solidFill>
                  <a:schemeClr val="dk1"/>
                </a:solidFill>
                <a:latin typeface="Open Sans"/>
                <a:ea typeface="Open Sans"/>
                <a:cs typeface="Open Sans"/>
                <a:sym typeface="Open Sans"/>
              </a:rPr>
              <a:t>2XXX</a:t>
            </a:r>
            <a:endParaRPr>
              <a:solidFill>
                <a:schemeClr val="dk1"/>
              </a:solidFill>
              <a:latin typeface="Open Sans"/>
              <a:ea typeface="Open Sans"/>
              <a:cs typeface="Open Sans"/>
              <a:sym typeface="Open Sans"/>
            </a:endParaRPr>
          </a:p>
        </p:txBody>
      </p:sp>
      <p:cxnSp>
        <p:nvCxnSpPr>
          <p:cNvPr id="406" name="Google Shape;406;p67"/>
          <p:cNvCxnSpPr>
            <a:stCxn id="405" idx="3"/>
          </p:cNvCxnSpPr>
          <p:nvPr/>
        </p:nvCxnSpPr>
        <p:spPr>
          <a:xfrm>
            <a:off x="8192475" y="430025"/>
            <a:ext cx="969600" cy="0"/>
          </a:xfrm>
          <a:prstGeom prst="straightConnector1">
            <a:avLst/>
          </a:prstGeom>
          <a:noFill/>
          <a:ln w="9525" cap="flat" cmpd="sng">
            <a:solidFill>
              <a:schemeClr val="accent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3" name="Google Shape;423;p69"/>
          <p:cNvSpPr txBox="1">
            <a:spLocks noGrp="1"/>
          </p:cNvSpPr>
          <p:nvPr>
            <p:ph type="subTitle" idx="1"/>
          </p:nvPr>
        </p:nvSpPr>
        <p:spPr>
          <a:xfrm>
            <a:off x="530061" y="864187"/>
            <a:ext cx="8147214" cy="2527942"/>
          </a:xfrm>
          <a:prstGeom prst="rect">
            <a:avLst/>
          </a:prstGeom>
        </p:spPr>
        <p:txBody>
          <a:bodyPr spcFirstLastPara="1" wrap="square" lIns="91425" tIns="91425" rIns="91425" bIns="91425" anchor="t" anchorCtr="0">
            <a:noAutofit/>
          </a:bodyPr>
          <a:lstStyle/>
          <a:p>
            <a:pPr marL="342900" lvl="0" indent="-342900" algn="l" rtl="0">
              <a:spcBef>
                <a:spcPts val="0"/>
              </a:spcBef>
              <a:spcAft>
                <a:spcPts val="1200"/>
              </a:spcAft>
              <a:buFont typeface="Wingdings" panose="05000000000000000000" charset="0"/>
              <a:buChar char=""/>
            </a:pPr>
            <a:r>
              <a:rPr lang="en-IN" sz="2000" dirty="0">
                <a:latin typeface="Times New Roman Regular" panose="02020603050405020304" charset="0"/>
                <a:cs typeface="Times New Roman Regular" panose="02020603050405020304" charset="0"/>
              </a:rPr>
              <a:t>LSTM is a type of recurrent neural network (RNN) designed to capture long-term dependencies in sequential data. It overcomes the limitations of traditional RNNs by mitigating the vanishing gradient problem.</a:t>
            </a:r>
            <a:endParaRPr lang="en-IN" sz="2000" dirty="0">
              <a:latin typeface="Times New Roman Regular" panose="02020603050405020304" charset="0"/>
              <a:cs typeface="Times New Roman Regular" panose="02020603050405020304" charset="0"/>
            </a:endParaRPr>
          </a:p>
          <a:p>
            <a:pPr marL="0" lvl="0" indent="0" algn="l" rtl="0">
              <a:spcBef>
                <a:spcPts val="0"/>
              </a:spcBef>
              <a:spcAft>
                <a:spcPts val="1200"/>
              </a:spcAft>
              <a:buFont typeface="Wingdings" panose="05000000000000000000" charset="0"/>
            </a:pPr>
            <a:r>
              <a:rPr lang="en-US" altLang="en-IN" sz="2000" b="1" dirty="0">
                <a:latin typeface="Times New Roman Bold" panose="02020603050405020304" charset="0"/>
                <a:cs typeface="Times New Roman Bold" panose="02020603050405020304" charset="0"/>
              </a:rPr>
              <a:t>KEY COMPONENTS</a:t>
            </a:r>
            <a:endParaRPr lang="en-IN" sz="2000" b="1" dirty="0">
              <a:latin typeface="Times New Roman Bold" panose="02020603050405020304" charset="0"/>
              <a:cs typeface="Times New Roman Bold" panose="02020603050405020304" charset="0"/>
            </a:endParaRPr>
          </a:p>
          <a:p>
            <a:pPr marL="342900" lvl="0" indent="-342900" algn="l" rtl="0">
              <a:spcBef>
                <a:spcPts val="0"/>
              </a:spcBef>
              <a:spcAft>
                <a:spcPts val="1200"/>
              </a:spcAft>
              <a:buFont typeface="Wingdings" panose="05000000000000000000" charset="0"/>
              <a:buChar char=""/>
            </a:pPr>
            <a:r>
              <a:rPr lang="en-IN" sz="2000" dirty="0">
                <a:latin typeface="Times New Roman Regular" panose="02020603050405020304" charset="0"/>
                <a:cs typeface="Times New Roman Regular" panose="02020603050405020304" charset="0"/>
              </a:rPr>
              <a:t>Cell State: Maintains long-term memory.</a:t>
            </a:r>
            <a:endParaRPr lang="en-IN" sz="2000" dirty="0">
              <a:latin typeface="Times New Roman Regular" panose="02020603050405020304" charset="0"/>
              <a:cs typeface="Times New Roman Regular" panose="02020603050405020304" charset="0"/>
            </a:endParaRPr>
          </a:p>
          <a:p>
            <a:pPr marL="342900" lvl="0" indent="-342900" algn="l" rtl="0">
              <a:spcBef>
                <a:spcPts val="0"/>
              </a:spcBef>
              <a:spcAft>
                <a:spcPts val="1200"/>
              </a:spcAft>
              <a:buFont typeface="Wingdings" panose="05000000000000000000" charset="0"/>
              <a:buChar char=""/>
            </a:pPr>
            <a:r>
              <a:rPr lang="en-IN" sz="2000" dirty="0">
                <a:latin typeface="Times New Roman Regular" panose="02020603050405020304" charset="0"/>
                <a:cs typeface="Times New Roman Regular" panose="02020603050405020304" charset="0"/>
              </a:rPr>
              <a:t>Forget Gate: Decides what information to discard from the cell state.</a:t>
            </a:r>
            <a:endParaRPr lang="en-IN" sz="2000" dirty="0">
              <a:latin typeface="Times New Roman Regular" panose="02020603050405020304" charset="0"/>
              <a:cs typeface="Times New Roman Regular" panose="02020603050405020304" charset="0"/>
            </a:endParaRPr>
          </a:p>
          <a:p>
            <a:pPr marL="342900" lvl="0" indent="-342900" algn="l" rtl="0">
              <a:spcBef>
                <a:spcPts val="0"/>
              </a:spcBef>
              <a:spcAft>
                <a:spcPts val="1200"/>
              </a:spcAft>
              <a:buFont typeface="Wingdings" panose="05000000000000000000" charset="0"/>
              <a:buChar char=""/>
            </a:pPr>
            <a:r>
              <a:rPr lang="en-IN" sz="2000" dirty="0">
                <a:latin typeface="Times New Roman Regular" panose="02020603050405020304" charset="0"/>
                <a:cs typeface="Times New Roman Regular" panose="02020603050405020304" charset="0"/>
              </a:rPr>
              <a:t>Input Gate: Determines which new information to add to the cell state.</a:t>
            </a:r>
            <a:endParaRPr lang="en-IN" sz="2000" dirty="0">
              <a:latin typeface="Times New Roman Regular" panose="02020603050405020304" charset="0"/>
              <a:cs typeface="Times New Roman Regular" panose="02020603050405020304" charset="0"/>
            </a:endParaRPr>
          </a:p>
          <a:p>
            <a:pPr marL="342900" lvl="0" indent="-342900" algn="l" rtl="0">
              <a:spcBef>
                <a:spcPts val="0"/>
              </a:spcBef>
              <a:spcAft>
                <a:spcPts val="1200"/>
              </a:spcAft>
              <a:buFont typeface="Wingdings" panose="05000000000000000000" charset="0"/>
              <a:buChar char=""/>
            </a:pPr>
            <a:r>
              <a:rPr lang="en-IN" sz="2000" dirty="0">
                <a:latin typeface="Times New Roman Regular" panose="02020603050405020304" charset="0"/>
                <a:cs typeface="Times New Roman Regular" panose="02020603050405020304" charset="0"/>
              </a:rPr>
              <a:t>Output Gate: Controls the output based on the cell state and the input.</a:t>
            </a:r>
            <a:endParaRPr lang="en-IN" sz="2000" dirty="0">
              <a:latin typeface="Times New Roman Regular" panose="02020603050405020304" charset="0"/>
              <a:cs typeface="Times New Roman Regular" panose="02020603050405020304" charset="0"/>
            </a:endParaRPr>
          </a:p>
        </p:txBody>
      </p:sp>
      <p:sp>
        <p:nvSpPr>
          <p:cNvPr id="425" name="Google Shape;425;p69"/>
          <p:cNvSpPr txBox="1"/>
          <p:nvPr/>
        </p:nvSpPr>
        <p:spPr>
          <a:xfrm>
            <a:off x="6725265" y="256175"/>
            <a:ext cx="1467210" cy="347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dirty="0">
                <a:solidFill>
                  <a:schemeClr val="dk1"/>
                </a:solidFill>
                <a:latin typeface="Open Sans"/>
                <a:ea typeface="Open Sans"/>
                <a:cs typeface="Open Sans"/>
                <a:sym typeface="Open Sans"/>
              </a:rPr>
              <a:t>Pre-processing</a:t>
            </a:r>
            <a:endParaRPr dirty="0">
              <a:solidFill>
                <a:schemeClr val="dk1"/>
              </a:solidFill>
              <a:latin typeface="Open Sans"/>
              <a:ea typeface="Open Sans"/>
              <a:cs typeface="Open Sans"/>
              <a:sym typeface="Open Sans"/>
            </a:endParaRPr>
          </a:p>
        </p:txBody>
      </p:sp>
      <p:cxnSp>
        <p:nvCxnSpPr>
          <p:cNvPr id="426" name="Google Shape;426;p69"/>
          <p:cNvCxnSpPr>
            <a:stCxn id="425" idx="3"/>
          </p:cNvCxnSpPr>
          <p:nvPr/>
        </p:nvCxnSpPr>
        <p:spPr>
          <a:xfrm>
            <a:off x="8192475" y="430025"/>
            <a:ext cx="969600" cy="0"/>
          </a:xfrm>
          <a:prstGeom prst="straightConnector1">
            <a:avLst/>
          </a:prstGeom>
          <a:noFill/>
          <a:ln w="9525" cap="flat" cmpd="sng">
            <a:solidFill>
              <a:schemeClr val="accent2"/>
            </a:solidFill>
            <a:prstDash val="solid"/>
            <a:round/>
            <a:headEnd type="none" w="med" len="med"/>
            <a:tailEnd type="none" w="med" len="med"/>
          </a:ln>
        </p:spPr>
      </p:cxnSp>
      <p:sp>
        <p:nvSpPr>
          <p:cNvPr id="5" name="Google Shape;831;p92"/>
          <p:cNvSpPr txBox="1">
            <a:spLocks noGrp="1"/>
          </p:cNvSpPr>
          <p:nvPr>
            <p:ph type="title"/>
          </p:nvPr>
        </p:nvSpPr>
        <p:spPr>
          <a:xfrm>
            <a:off x="459428" y="131490"/>
            <a:ext cx="1848694" cy="6737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LSTM</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47040" y="621030"/>
            <a:ext cx="8359140" cy="3969385"/>
          </a:xfrm>
          <a:prstGeom prst="rect">
            <a:avLst/>
          </a:prstGeom>
          <a:noFill/>
        </p:spPr>
        <p:txBody>
          <a:bodyPr wrap="square" rtlCol="0">
            <a:spAutoFit/>
          </a:bodyPr>
          <a:p>
            <a:pPr algn="l"/>
            <a:r>
              <a:rPr lang="en-US" sz="2800">
                <a:latin typeface="Times New Roman Regular" panose="02020603050405020304" charset="0"/>
                <a:cs typeface="Times New Roman Regular" panose="02020603050405020304" charset="0"/>
              </a:rPr>
              <a:t>How LSTM Works?</a:t>
            </a:r>
            <a:endParaRPr lang="en-US" sz="2800">
              <a:latin typeface="Times New Roman Regular" panose="02020603050405020304" charset="0"/>
              <a:cs typeface="Times New Roman Regular" panose="02020603050405020304" charset="0"/>
            </a:endParaRPr>
          </a:p>
          <a:p>
            <a:pPr marL="457200" indent="-457200" algn="l">
              <a:buFont typeface="Wingdings" panose="05000000000000000000" charset="0"/>
              <a:buChar char=""/>
            </a:pPr>
            <a:r>
              <a:rPr lang="en-US" sz="2800">
                <a:latin typeface="Times New Roman Regular" panose="02020603050405020304" charset="0"/>
                <a:cs typeface="Times New Roman Regular" panose="02020603050405020304" charset="0"/>
              </a:rPr>
              <a:t>Information Flow: Information flows through a series of gates that regulate the addition or removal of information to the cell state.</a:t>
            </a:r>
            <a:endParaRPr lang="en-US" sz="2800">
              <a:latin typeface="Times New Roman Regular" panose="02020603050405020304" charset="0"/>
              <a:cs typeface="Times New Roman Regular" panose="02020603050405020304" charset="0"/>
            </a:endParaRPr>
          </a:p>
          <a:p>
            <a:pPr marL="457200" indent="-457200" algn="l">
              <a:buFont typeface="Wingdings" panose="05000000000000000000" charset="0"/>
              <a:buChar char=""/>
            </a:pPr>
            <a:r>
              <a:rPr lang="en-US" sz="2800">
                <a:latin typeface="Times New Roman Regular" panose="02020603050405020304" charset="0"/>
                <a:cs typeface="Times New Roman Regular" panose="02020603050405020304" charset="0"/>
              </a:rPr>
              <a:t>Example: In processing the sentence "The cat sat on the mat," the LSTM can remember the subject "The cat" even after several words, aiding in tasks like predicting the next word or generating sentence continuations</a:t>
            </a:r>
            <a:r>
              <a:rPr lang="en-US"/>
              <a:t>.</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06755" y="0"/>
            <a:ext cx="6741795" cy="3001645"/>
          </a:xfrm>
        </p:spPr>
        <p:txBody>
          <a:bodyPr/>
          <a:p>
            <a:r>
              <a:rPr lang="en-US"/>
              <a:t>BILSTM</a:t>
            </a:r>
            <a:endParaRPr lang="en-US"/>
          </a:p>
        </p:txBody>
      </p:sp>
      <p:sp>
        <p:nvSpPr>
          <p:cNvPr id="5" name="Text Box 4"/>
          <p:cNvSpPr txBox="1"/>
          <p:nvPr/>
        </p:nvSpPr>
        <p:spPr>
          <a:xfrm>
            <a:off x="351155" y="459105"/>
            <a:ext cx="8792210" cy="1014730"/>
          </a:xfrm>
          <a:prstGeom prst="rect">
            <a:avLst/>
          </a:prstGeom>
          <a:noFill/>
        </p:spPr>
        <p:txBody>
          <a:bodyPr wrap="square" rtlCol="0">
            <a:spAutoFit/>
          </a:bodyPr>
          <a:p>
            <a:pPr marL="285750" indent="-285750" algn="l">
              <a:buFont typeface="Wingdings" panose="05000000000000000000" charset="0"/>
              <a:buChar char=""/>
            </a:pPr>
            <a:r>
              <a:rPr lang="en-US" sz="2000">
                <a:latin typeface="Times New Roman Regular" panose="02020603050405020304" charset="0"/>
                <a:cs typeface="Times New Roman Regular" panose="02020603050405020304" charset="0"/>
              </a:rPr>
              <a:t>BiLSTM extends LSTM by processing data in both forward and backward directions, allowing the model to have information from both past (left context) and future (right context) relative to a specific point in the sequence.</a:t>
            </a:r>
            <a:endParaRPr lang="en-US" sz="2000">
              <a:latin typeface="Times New Roman Regular" panose="02020603050405020304" charset="0"/>
              <a:cs typeface="Times New Roman Regular" panose="02020603050405020304" charset="0"/>
            </a:endParaRPr>
          </a:p>
        </p:txBody>
      </p:sp>
      <p:pic>
        <p:nvPicPr>
          <p:cNvPr id="6" name="Picture Placeholder 5" descr="1_BIT_uVAXJ9Re6XAVh-4k2g"/>
          <p:cNvPicPr>
            <a:picLocks noChangeAspect="1"/>
          </p:cNvPicPr>
          <p:nvPr>
            <p:ph type="pic" idx="3"/>
          </p:nvPr>
        </p:nvPicPr>
        <p:blipFill>
          <a:blip r:embed="rId1"/>
          <a:stretch>
            <a:fillRect/>
          </a:stretch>
        </p:blipFill>
        <p:spPr>
          <a:xfrm>
            <a:off x="978535" y="1802130"/>
            <a:ext cx="7009130" cy="25114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70535" y="605155"/>
            <a:ext cx="8673465" cy="1260475"/>
          </a:xfrm>
          <a:prstGeom prst="rect">
            <a:avLst/>
          </a:prstGeom>
          <a:noFill/>
        </p:spPr>
        <p:txBody>
          <a:bodyPr wrap="square" rtlCol="0">
            <a:spAutoFit/>
          </a:bodyPr>
          <a:p>
            <a:pPr algn="l"/>
            <a:r>
              <a:rPr lang="en-US" sz="2000" b="1">
                <a:latin typeface="Times New Roman Bold" panose="02020603050405020304" charset="0"/>
                <a:cs typeface="Times New Roman Bold" panose="02020603050405020304" charset="0"/>
              </a:rPr>
              <a:t>Advantages of BiLSTM:</a:t>
            </a:r>
            <a:endParaRPr lang="en-US" sz="2000" b="1">
              <a:latin typeface="Times New Roman Bold" panose="02020603050405020304" charset="0"/>
              <a:cs typeface="Times New Roman Bold" panose="02020603050405020304" charset="0"/>
            </a:endParaRPr>
          </a:p>
          <a:p>
            <a:pPr marL="285750" indent="-285750" algn="l">
              <a:buFont typeface="Wingdings" panose="05000000000000000000" charset="0"/>
              <a:buChar char=""/>
            </a:pPr>
            <a:r>
              <a:rPr lang="en-US"/>
              <a:t>Enhanced Contextual Understanding: By considering both previous and following words, BiLSTM captures a more comprehensive context.</a:t>
            </a:r>
            <a:endParaRPr lang="en-US"/>
          </a:p>
          <a:p>
            <a:pPr marL="285750" indent="-285750" algn="l">
              <a:buFont typeface="Wingdings" panose="05000000000000000000" charset="0"/>
              <a:buChar char=""/>
            </a:pPr>
            <a:r>
              <a:rPr lang="en-US"/>
              <a:t>Example: For the sentence "The bank will close at 5 PM," BiLSTM can use the surrounding context to distinguish between "bank" as a financial institution and "bank" as a riverbank.</a:t>
            </a:r>
            <a:endParaRPr lang="en-US"/>
          </a:p>
        </p:txBody>
      </p:sp>
      <p:sp>
        <p:nvSpPr>
          <p:cNvPr id="5" name="Text Box 4"/>
          <p:cNvSpPr txBox="1"/>
          <p:nvPr/>
        </p:nvSpPr>
        <p:spPr>
          <a:xfrm>
            <a:off x="470535" y="2178685"/>
            <a:ext cx="8397240" cy="2338070"/>
          </a:xfrm>
          <a:prstGeom prst="rect">
            <a:avLst/>
          </a:prstGeom>
          <a:noFill/>
        </p:spPr>
        <p:txBody>
          <a:bodyPr wrap="square" rtlCol="0">
            <a:spAutoFit/>
          </a:bodyPr>
          <a:p>
            <a:pPr algn="l"/>
            <a:r>
              <a:rPr lang="en-US" sz="2000" b="1">
                <a:latin typeface="Times New Roman Bold" panose="02020603050405020304" charset="0"/>
                <a:cs typeface="Times New Roman Bold" panose="02020603050405020304" charset="0"/>
              </a:rPr>
              <a:t>Benefits for Sentence Auto-completion</a:t>
            </a:r>
            <a:endParaRPr lang="en-US" sz="2000" b="1">
              <a:latin typeface="Times New Roman Bold" panose="02020603050405020304" charset="0"/>
              <a:cs typeface="Times New Roman Bold" panose="02020603050405020304" charset="0"/>
            </a:endParaRPr>
          </a:p>
          <a:p>
            <a:pPr algn="l"/>
            <a:r>
              <a:rPr lang="en-US"/>
              <a:t>Handling Sequential Dependencies</a:t>
            </a:r>
            <a:endParaRPr lang="en-US"/>
          </a:p>
          <a:p>
            <a:pPr algn="l"/>
            <a:r>
              <a:rPr lang="en-US"/>
              <a:t>LSTM: </a:t>
            </a:r>
            <a:endParaRPr lang="en-US"/>
          </a:p>
          <a:p>
            <a:pPr marL="285750" indent="-285750" algn="l">
              <a:buFont typeface="Wingdings" panose="05000000000000000000" charset="0"/>
              <a:buChar char=""/>
            </a:pPr>
            <a:r>
              <a:rPr lang="en-US"/>
              <a:t>Retains important information over long sequences, making it effective for maintaining context in text generation.</a:t>
            </a:r>
            <a:endParaRPr lang="en-US"/>
          </a:p>
          <a:p>
            <a:pPr algn="l"/>
            <a:r>
              <a:rPr lang="en-US"/>
              <a:t>BiLSTM: </a:t>
            </a:r>
            <a:endParaRPr lang="en-US"/>
          </a:p>
          <a:p>
            <a:pPr marL="285750" indent="-285750" algn="l">
              <a:buFont typeface="Wingdings" panose="05000000000000000000" charset="0"/>
              <a:buChar char=""/>
            </a:pPr>
            <a:r>
              <a:rPr lang="en-US"/>
              <a:t>Uses information from both directions, enhancing the model’s ability to predict the next word by leveraging full sentence context.</a:t>
            </a:r>
            <a:endParaRPr lang="en-US"/>
          </a:p>
          <a:p>
            <a:pPr marL="285750" indent="-285750" algn="l">
              <a:buFont typeface="Wingdings" panose="05000000000000000000" charset="0"/>
              <a:buChar char=""/>
            </a:pPr>
            <a:r>
              <a:rPr lang="en-US"/>
              <a:t>Further improves sequence modeling by integrating information from both directions, ensuring better context capture even in complex sentences.</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cxnSp>
        <p:nvCxnSpPr>
          <p:cNvPr id="829" name="Google Shape;829;p92"/>
          <p:cNvCxnSpPr/>
          <p:nvPr/>
        </p:nvCxnSpPr>
        <p:spPr>
          <a:xfrm>
            <a:off x="713225" y="4099372"/>
            <a:ext cx="7731000" cy="0"/>
          </a:xfrm>
          <a:prstGeom prst="straightConnector1">
            <a:avLst/>
          </a:prstGeom>
          <a:noFill/>
          <a:ln w="9525" cap="flat" cmpd="sng">
            <a:solidFill>
              <a:schemeClr val="lt1"/>
            </a:solidFill>
            <a:prstDash val="solid"/>
            <a:round/>
            <a:headEnd type="none" w="med" len="med"/>
            <a:tailEnd type="none" w="med" len="med"/>
          </a:ln>
        </p:spPr>
      </p:cxnSp>
      <p:pic>
        <p:nvPicPr>
          <p:cNvPr id="830" name="Google Shape;830;p92"/>
          <p:cNvPicPr preferRelativeResize="0">
            <a:picLocks noGrp="1"/>
          </p:cNvPicPr>
          <p:nvPr>
            <p:ph type="pic" idx="3"/>
          </p:nvPr>
        </p:nvPicPr>
        <p:blipFill rotWithShape="1">
          <a:blip r:embed="rId1"/>
          <a:srcRect l="13998" r="41759"/>
          <a:stretch>
            <a:fillRect/>
          </a:stretch>
        </p:blipFill>
        <p:spPr>
          <a:xfrm flipH="1">
            <a:off x="-1" y="0"/>
            <a:ext cx="3829376" cy="5143501"/>
          </a:xfrm>
          <a:prstGeom prst="rect">
            <a:avLst/>
          </a:prstGeom>
        </p:spPr>
      </p:pic>
      <p:sp>
        <p:nvSpPr>
          <p:cNvPr id="831" name="Google Shape;831;p92"/>
          <p:cNvSpPr txBox="1">
            <a:spLocks noGrp="1"/>
          </p:cNvSpPr>
          <p:nvPr>
            <p:ph type="title"/>
          </p:nvPr>
        </p:nvSpPr>
        <p:spPr>
          <a:xfrm>
            <a:off x="4146525" y="1597550"/>
            <a:ext cx="3301800" cy="140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Test Model</a:t>
            </a:r>
            <a:endParaRPr dirty="0"/>
          </a:p>
        </p:txBody>
      </p:sp>
      <p:sp>
        <p:nvSpPr>
          <p:cNvPr id="832" name="Google Shape;832;p92"/>
          <p:cNvSpPr txBox="1">
            <a:spLocks noGrp="1"/>
          </p:cNvSpPr>
          <p:nvPr>
            <p:ph type="subTitle" idx="1"/>
          </p:nvPr>
        </p:nvSpPr>
        <p:spPr>
          <a:xfrm>
            <a:off x="4146525" y="4166097"/>
            <a:ext cx="4284300" cy="542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endParaRPr dirty="0"/>
          </a:p>
        </p:txBody>
      </p:sp>
      <p:sp>
        <p:nvSpPr>
          <p:cNvPr id="833" name="Google Shape;833;p92"/>
          <p:cNvSpPr txBox="1">
            <a:spLocks noGrp="1"/>
          </p:cNvSpPr>
          <p:nvPr>
            <p:ph type="title" idx="2"/>
          </p:nvPr>
        </p:nvSpPr>
        <p:spPr>
          <a:xfrm>
            <a:off x="4146526" y="137225"/>
            <a:ext cx="2379300" cy="121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05</a:t>
            </a:r>
            <a:endParaRPr dirty="0"/>
          </a:p>
        </p:txBody>
      </p:sp>
      <p:cxnSp>
        <p:nvCxnSpPr>
          <p:cNvPr id="834" name="Google Shape;834;p92"/>
          <p:cNvCxnSpPr/>
          <p:nvPr/>
        </p:nvCxnSpPr>
        <p:spPr>
          <a:xfrm>
            <a:off x="8192475" y="430025"/>
            <a:ext cx="969600" cy="0"/>
          </a:xfrm>
          <a:prstGeom prst="straightConnector1">
            <a:avLst/>
          </a:prstGeom>
          <a:noFill/>
          <a:ln w="9525" cap="flat" cmpd="sng">
            <a:solidFill>
              <a:schemeClr val="dk1"/>
            </a:solidFill>
            <a:prstDash val="solid"/>
            <a:round/>
            <a:headEnd type="none" w="med" len="med"/>
            <a:tailEnd type="none" w="med" len="med"/>
          </a:ln>
        </p:spPr>
      </p:cxnSp>
      <p:sp>
        <p:nvSpPr>
          <p:cNvPr id="835" name="Google Shape;835;p92"/>
          <p:cNvSpPr txBox="1"/>
          <p:nvPr/>
        </p:nvSpPr>
        <p:spPr>
          <a:xfrm>
            <a:off x="6859575" y="256175"/>
            <a:ext cx="1332900" cy="347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a:solidFill>
                  <a:schemeClr val="dk1"/>
                </a:solidFill>
                <a:latin typeface="Open Sans"/>
                <a:ea typeface="Open Sans"/>
                <a:cs typeface="Open Sans"/>
                <a:sym typeface="Open Sans"/>
              </a:rPr>
              <a:t>Management</a:t>
            </a:r>
            <a:endParaRPr>
              <a:solidFill>
                <a:schemeClr val="dk1"/>
              </a:solidFill>
              <a:latin typeface="Open Sans"/>
              <a:ea typeface="Open Sans"/>
              <a:cs typeface="Open Sans"/>
              <a:sym typeface="Open Sans"/>
            </a:endParaRPr>
          </a:p>
        </p:txBody>
      </p:sp>
      <p:sp>
        <p:nvSpPr>
          <p:cNvPr id="836" name="Google Shape;836;p92"/>
          <p:cNvSpPr/>
          <p:nvPr/>
        </p:nvSpPr>
        <p:spPr>
          <a:xfrm>
            <a:off x="674650" y="851675"/>
            <a:ext cx="3685500" cy="3685500"/>
          </a:xfrm>
          <a:prstGeom prst="ellipse">
            <a:avLst/>
          </a:prstGeom>
          <a:gradFill>
            <a:gsLst>
              <a:gs pos="0">
                <a:srgbClr val="44D4B4">
                  <a:alpha val="33725"/>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42637" y="2011988"/>
            <a:ext cx="3458725" cy="1119523"/>
          </a:xfrm>
        </p:spPr>
        <p:txBody>
          <a:bodyPr/>
          <a:lstStyle/>
          <a:p>
            <a:r>
              <a:rPr lang="en-IN" sz="5400" b="1" dirty="0"/>
              <a:t>RESULTS</a:t>
            </a:r>
            <a:endParaRPr lang="en-IN" sz="54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985" y="224339"/>
            <a:ext cx="2564950" cy="763802"/>
          </a:xfrm>
        </p:spPr>
        <p:txBody>
          <a:bodyPr/>
          <a:lstStyle/>
          <a:p>
            <a:r>
              <a:rPr lang="en-IN" dirty="0"/>
              <a:t>N-gram</a:t>
            </a:r>
            <a:endParaRPr lang="en-IN" dirty="0"/>
          </a:p>
        </p:txBody>
      </p:sp>
      <p:pic>
        <p:nvPicPr>
          <p:cNvPr id="5" name="Picture 4"/>
          <p:cNvPicPr>
            <a:picLocks noChangeAspect="1"/>
          </p:cNvPicPr>
          <p:nvPr/>
        </p:nvPicPr>
        <p:blipFill>
          <a:blip r:embed="rId1"/>
          <a:stretch>
            <a:fillRect/>
          </a:stretch>
        </p:blipFill>
        <p:spPr>
          <a:xfrm>
            <a:off x="193687" y="858131"/>
            <a:ext cx="4510397" cy="2769972"/>
          </a:xfrm>
          <a:prstGeom prst="rect">
            <a:avLst/>
          </a:prstGeom>
        </p:spPr>
      </p:pic>
      <p:pic>
        <p:nvPicPr>
          <p:cNvPr id="7" name="Picture 6"/>
          <p:cNvPicPr>
            <a:picLocks noChangeAspect="1"/>
          </p:cNvPicPr>
          <p:nvPr/>
        </p:nvPicPr>
        <p:blipFill>
          <a:blip r:embed="rId2"/>
          <a:stretch>
            <a:fillRect/>
          </a:stretch>
        </p:blipFill>
        <p:spPr>
          <a:xfrm>
            <a:off x="4757189" y="2433484"/>
            <a:ext cx="4307648" cy="264364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985" y="224339"/>
            <a:ext cx="2564950" cy="763802"/>
          </a:xfrm>
        </p:spPr>
        <p:txBody>
          <a:bodyPr/>
          <a:lstStyle/>
          <a:p>
            <a:r>
              <a:rPr lang="en-IN" dirty="0"/>
              <a:t>N-gram</a:t>
            </a:r>
            <a:endParaRPr lang="en-IN" dirty="0"/>
          </a:p>
        </p:txBody>
      </p:sp>
      <p:pic>
        <p:nvPicPr>
          <p:cNvPr id="4" name="Picture 3"/>
          <p:cNvPicPr>
            <a:picLocks noChangeAspect="1"/>
          </p:cNvPicPr>
          <p:nvPr/>
        </p:nvPicPr>
        <p:blipFill>
          <a:blip r:embed="rId1"/>
          <a:stretch>
            <a:fillRect/>
          </a:stretch>
        </p:blipFill>
        <p:spPr>
          <a:xfrm>
            <a:off x="310985" y="900815"/>
            <a:ext cx="4230827" cy="2653545"/>
          </a:xfrm>
          <a:prstGeom prst="rect">
            <a:avLst/>
          </a:prstGeom>
        </p:spPr>
      </p:pic>
      <p:pic>
        <p:nvPicPr>
          <p:cNvPr id="8" name="Picture 7"/>
          <p:cNvPicPr>
            <a:picLocks noChangeAspect="1"/>
          </p:cNvPicPr>
          <p:nvPr/>
        </p:nvPicPr>
        <p:blipFill>
          <a:blip r:embed="rId2"/>
          <a:stretch>
            <a:fillRect/>
          </a:stretch>
        </p:blipFill>
        <p:spPr>
          <a:xfrm>
            <a:off x="4602190" y="2176133"/>
            <a:ext cx="4490953" cy="287150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57860" y="316230"/>
            <a:ext cx="6790690" cy="2685415"/>
          </a:xfrm>
        </p:spPr>
        <p:txBody>
          <a:bodyPr/>
          <a:p>
            <a:r>
              <a:rPr lang="en-US"/>
              <a:t>Model Summary:</a:t>
            </a:r>
            <a:endParaRPr lang="en-US"/>
          </a:p>
        </p:txBody>
      </p:sp>
      <p:pic>
        <p:nvPicPr>
          <p:cNvPr id="4" name="Picture Placeholder 3" descr="WhatsApp Image 2024-05-24 at 15.02.03"/>
          <p:cNvPicPr>
            <a:picLocks noChangeAspect="1"/>
          </p:cNvPicPr>
          <p:nvPr>
            <p:ph type="pic" idx="3"/>
          </p:nvPr>
        </p:nvPicPr>
        <p:blipFill>
          <a:blip r:embed="rId1"/>
          <a:stretch>
            <a:fillRect/>
          </a:stretch>
        </p:blipFill>
        <p:spPr>
          <a:xfrm>
            <a:off x="207010" y="1496695"/>
            <a:ext cx="4106545" cy="2685415"/>
          </a:xfrm>
          <a:prstGeom prst="rect">
            <a:avLst/>
          </a:prstGeom>
        </p:spPr>
      </p:pic>
      <p:pic>
        <p:nvPicPr>
          <p:cNvPr id="8" name="Picture 7" descr="WhatsApp Image 2024-05-24 at 15.02.20"/>
          <p:cNvPicPr>
            <a:picLocks noChangeAspect="1"/>
          </p:cNvPicPr>
          <p:nvPr/>
        </p:nvPicPr>
        <p:blipFill>
          <a:blip r:embed="rId2"/>
          <a:stretch>
            <a:fillRect/>
          </a:stretch>
        </p:blipFill>
        <p:spPr>
          <a:xfrm>
            <a:off x="4523740" y="1497330"/>
            <a:ext cx="4330700" cy="268478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605" y="94615"/>
            <a:ext cx="7179945" cy="2907030"/>
          </a:xfrm>
        </p:spPr>
        <p:txBody>
          <a:bodyPr/>
          <a:lstStyle/>
          <a:p>
            <a:r>
              <a:rPr lang="en-US" altLang="en-IN" dirty="0"/>
              <a:t>BI</a:t>
            </a:r>
            <a:r>
              <a:rPr lang="en-IN" dirty="0"/>
              <a:t>LSTM</a:t>
            </a:r>
            <a:endParaRPr lang="en-IN" dirty="0"/>
          </a:p>
        </p:txBody>
      </p:sp>
      <p:sp>
        <p:nvSpPr>
          <p:cNvPr id="6" name="Subtitle 5"/>
          <p:cNvSpPr>
            <a:spLocks noGrp="1"/>
          </p:cNvSpPr>
          <p:nvPr>
            <p:ph type="subTitle" idx="1"/>
          </p:nvPr>
        </p:nvSpPr>
        <p:spPr/>
        <p:txBody>
          <a:bodyPr/>
          <a:p>
            <a:endParaRPr lang="en-US"/>
          </a:p>
        </p:txBody>
      </p:sp>
      <p:pic>
        <p:nvPicPr>
          <p:cNvPr id="4" name="Content Placeholder 3" descr="WhatsApp Image 2024-05-08 at 11.04.39"/>
          <p:cNvPicPr>
            <a:picLocks noChangeAspect="1"/>
          </p:cNvPicPr>
          <p:nvPr>
            <p:ph type="pic" idx="3"/>
          </p:nvPr>
        </p:nvPicPr>
        <p:blipFill>
          <a:blip r:embed="rId1"/>
          <a:stretch>
            <a:fillRect/>
          </a:stretch>
        </p:blipFill>
        <p:spPr>
          <a:xfrm>
            <a:off x="268605" y="1259205"/>
            <a:ext cx="3829685" cy="2907030"/>
          </a:xfrm>
          <a:prstGeom prst="rect">
            <a:avLst/>
          </a:prstGeom>
        </p:spPr>
      </p:pic>
      <p:sp>
        <p:nvSpPr>
          <p:cNvPr id="7" name="Text Box 6"/>
          <p:cNvSpPr txBox="1"/>
          <p:nvPr/>
        </p:nvSpPr>
        <p:spPr>
          <a:xfrm>
            <a:off x="755015" y="811530"/>
            <a:ext cx="1696085" cy="306705"/>
          </a:xfrm>
          <a:prstGeom prst="rect">
            <a:avLst/>
          </a:prstGeom>
          <a:noFill/>
        </p:spPr>
        <p:txBody>
          <a:bodyPr wrap="none" rtlCol="0">
            <a:spAutoFit/>
          </a:bodyPr>
          <a:p>
            <a:r>
              <a:rPr lang="en-US"/>
              <a:t>Accuracy of Model:</a:t>
            </a:r>
            <a:endParaRPr lang="en-US"/>
          </a:p>
        </p:txBody>
      </p:sp>
      <p:sp>
        <p:nvSpPr>
          <p:cNvPr id="8" name="Text Box 7"/>
          <p:cNvSpPr txBox="1"/>
          <p:nvPr/>
        </p:nvSpPr>
        <p:spPr>
          <a:xfrm>
            <a:off x="5535930" y="859790"/>
            <a:ext cx="1696085" cy="521970"/>
          </a:xfrm>
          <a:prstGeom prst="rect">
            <a:avLst/>
          </a:prstGeom>
          <a:noFill/>
        </p:spPr>
        <p:txBody>
          <a:bodyPr wrap="square" rtlCol="0">
            <a:spAutoFit/>
          </a:bodyPr>
          <a:p>
            <a:pPr algn="l"/>
            <a:r>
              <a:rPr lang="en-US">
                <a:sym typeface="+mn-ea"/>
              </a:rPr>
              <a:t>Training Loss:</a:t>
            </a:r>
            <a:endParaRPr lang="en-US"/>
          </a:p>
          <a:p>
            <a:endParaRPr lang="en-US"/>
          </a:p>
        </p:txBody>
      </p:sp>
      <p:pic>
        <p:nvPicPr>
          <p:cNvPr id="9" name="Content Placeholder 2" descr="WhatsApp Image 2024-05-08 at 11.04.56"/>
          <p:cNvPicPr>
            <a:picLocks noChangeAspect="1"/>
          </p:cNvPicPr>
          <p:nvPr/>
        </p:nvPicPr>
        <p:blipFill>
          <a:blip r:embed="rId2"/>
          <a:stretch>
            <a:fillRect/>
          </a:stretch>
        </p:blipFill>
        <p:spPr>
          <a:xfrm>
            <a:off x="4479290" y="1259205"/>
            <a:ext cx="4062095" cy="31623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86"/>
          <p:cNvSpPr txBox="1">
            <a:spLocks noGrp="1"/>
          </p:cNvSpPr>
          <p:nvPr>
            <p:ph type="title"/>
          </p:nvPr>
        </p:nvSpPr>
        <p:spPr>
          <a:xfrm>
            <a:off x="709904" y="338824"/>
            <a:ext cx="7714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Introduction</a:t>
            </a:r>
            <a:endParaRPr dirty="0"/>
          </a:p>
        </p:txBody>
      </p:sp>
      <p:cxnSp>
        <p:nvCxnSpPr>
          <p:cNvPr id="739" name="Google Shape;739;p86"/>
          <p:cNvCxnSpPr/>
          <p:nvPr/>
        </p:nvCxnSpPr>
        <p:spPr>
          <a:xfrm>
            <a:off x="0" y="1086957"/>
            <a:ext cx="8182800" cy="0"/>
          </a:xfrm>
          <a:prstGeom prst="straightConnector1">
            <a:avLst/>
          </a:prstGeom>
          <a:noFill/>
          <a:ln w="9525" cap="flat" cmpd="sng">
            <a:solidFill>
              <a:schemeClr val="accent2"/>
            </a:solidFill>
            <a:prstDash val="solid"/>
            <a:round/>
            <a:headEnd type="none" w="med" len="med"/>
            <a:tailEnd type="none" w="med" len="med"/>
          </a:ln>
        </p:spPr>
      </p:cxnSp>
      <p:sp>
        <p:nvSpPr>
          <p:cNvPr id="41" name="Google Shape;381;p66"/>
          <p:cNvSpPr txBox="1">
            <a:spLocks noGrp="1"/>
          </p:cNvSpPr>
          <p:nvPr>
            <p:ph type="subTitle" idx="1"/>
          </p:nvPr>
        </p:nvSpPr>
        <p:spPr>
          <a:xfrm>
            <a:off x="713105" y="1073785"/>
            <a:ext cx="7392035" cy="175641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charset="0"/>
              <a:buChar char=""/>
            </a:pPr>
            <a:r>
              <a:rPr lang="en-US" sz="1800">
                <a:latin typeface="Times New Roman Regular" panose="02020603050405020304" charset="0"/>
                <a:cs typeface="Times New Roman Regular" panose="02020603050405020304" charset="0"/>
                <a:sym typeface="+mn-ea"/>
              </a:rPr>
              <a:t>Sentence auto-completion plays a crucial role in boosting communication efficiency by suggesting the next word based on context, reducing typos, and even sparking creativity. </a:t>
            </a:r>
            <a:endParaRPr lang="en-US" sz="1800">
              <a:latin typeface="Times New Roman Regular" panose="02020603050405020304" charset="0"/>
              <a:cs typeface="Times New Roman Regular" panose="02020603050405020304" charset="0"/>
              <a:sym typeface="+mn-ea"/>
            </a:endParaRPr>
          </a:p>
          <a:p>
            <a:pPr marL="285750" lvl="0" indent="-285750" algn="l" rtl="0">
              <a:spcBef>
                <a:spcPts val="0"/>
              </a:spcBef>
              <a:spcAft>
                <a:spcPts val="0"/>
              </a:spcAft>
              <a:buFont typeface="Wingdings" panose="05000000000000000000" charset="0"/>
              <a:buChar char=""/>
            </a:pPr>
            <a:endParaRPr lang="en-US" sz="1800">
              <a:latin typeface="Times New Roman Regular" panose="02020603050405020304" charset="0"/>
              <a:cs typeface="Times New Roman Regular" panose="02020603050405020304" charset="0"/>
              <a:sym typeface="+mn-ea"/>
            </a:endParaRPr>
          </a:p>
          <a:p>
            <a:pPr marL="285750" lvl="0" indent="-285750" algn="l" rtl="0">
              <a:spcBef>
                <a:spcPts val="0"/>
              </a:spcBef>
              <a:spcAft>
                <a:spcPts val="0"/>
              </a:spcAft>
              <a:buFont typeface="Wingdings" panose="05000000000000000000" charset="0"/>
              <a:buChar char=""/>
            </a:pPr>
            <a:r>
              <a:rPr lang="en-US" sz="1800">
                <a:latin typeface="Times New Roman Regular" panose="02020603050405020304" charset="0"/>
                <a:cs typeface="Times New Roman Regular" panose="02020603050405020304" charset="0"/>
                <a:sym typeface="+mn-ea"/>
              </a:rPr>
              <a:t>Traditional methods struggle with capturing long-term dependencies within sentences.</a:t>
            </a:r>
            <a:endParaRPr lang="en-US" sz="1800">
              <a:latin typeface="Times New Roman Regular" panose="02020603050405020304" charset="0"/>
              <a:cs typeface="Times New Roman Regular" panose="02020603050405020304" charset="0"/>
              <a:sym typeface="+mn-ea"/>
            </a:endParaRPr>
          </a:p>
          <a:p>
            <a:pPr marL="285750" lvl="0" indent="-285750" algn="l" rtl="0">
              <a:spcBef>
                <a:spcPts val="0"/>
              </a:spcBef>
              <a:spcAft>
                <a:spcPts val="0"/>
              </a:spcAft>
              <a:buFont typeface="Wingdings" panose="05000000000000000000" charset="0"/>
              <a:buChar char=""/>
            </a:pPr>
            <a:endParaRPr lang="en-US" sz="1800">
              <a:latin typeface="Times New Roman Regular" panose="02020603050405020304" charset="0"/>
              <a:cs typeface="Times New Roman Regular" panose="02020603050405020304" charset="0"/>
              <a:sym typeface="+mn-ea"/>
            </a:endParaRPr>
          </a:p>
          <a:p>
            <a:pPr marL="285750" lvl="0" indent="-285750" algn="l" rtl="0">
              <a:spcBef>
                <a:spcPts val="0"/>
              </a:spcBef>
              <a:spcAft>
                <a:spcPts val="0"/>
              </a:spcAft>
              <a:buFont typeface="Wingdings" panose="05000000000000000000" charset="0"/>
              <a:buChar char=""/>
            </a:pPr>
            <a:r>
              <a:rPr lang="en-US" sz="1800">
                <a:latin typeface="Times New Roman Regular" panose="02020603050405020304" charset="0"/>
                <a:cs typeface="Times New Roman Regular" panose="02020603050405020304" charset="0"/>
                <a:sym typeface="+mn-ea"/>
              </a:rPr>
              <a:t> Transformer models, with their powerful LSTMs, address this by considering the entire sentence to predict the most likely continuations, leading to more relevant and accurate auto-completions. </a:t>
            </a:r>
            <a:endParaRPr lang="en-US" sz="1800">
              <a:latin typeface="Times New Roman Regular" panose="02020603050405020304" charset="0"/>
              <a:cs typeface="Times New Roman Regular" panose="02020603050405020304" charset="0"/>
              <a:sym typeface="+mn-ea"/>
            </a:endParaRPr>
          </a:p>
          <a:p>
            <a:pPr marL="285750" lvl="0" indent="-285750" algn="l" rtl="0">
              <a:spcBef>
                <a:spcPts val="0"/>
              </a:spcBef>
              <a:spcAft>
                <a:spcPts val="0"/>
              </a:spcAft>
              <a:buFont typeface="Wingdings" panose="05000000000000000000" charset="0"/>
              <a:buChar char=""/>
            </a:pPr>
            <a:r>
              <a:rPr lang="en-US" sz="1800">
                <a:latin typeface="Times New Roman Regular" panose="02020603050405020304" charset="0"/>
                <a:cs typeface="Times New Roman Regular" panose="02020603050405020304" charset="0"/>
                <a:sym typeface="+mn-ea"/>
              </a:rPr>
              <a:t>This technology has valuable applications in search engines, writing assistants, and various communication tools.</a:t>
            </a:r>
            <a:endParaRPr lang="en-US" sz="1800">
              <a:latin typeface="Times New Roman Regular" panose="02020603050405020304" charset="0"/>
              <a:cs typeface="Times New Roman Regular" panose="02020603050405020304" charset="0"/>
            </a:endParaRPr>
          </a:p>
          <a:p>
            <a:pPr marL="0" lvl="0" indent="0" algn="l" rtl="0">
              <a:spcBef>
                <a:spcPts val="0"/>
              </a:spcBef>
              <a:spcAft>
                <a:spcPts val="0"/>
              </a:spcAft>
              <a:buNone/>
            </a:pPr>
            <a:endParaRPr sz="1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98780" y="169545"/>
            <a:ext cx="2546985" cy="896620"/>
          </a:xfrm>
        </p:spPr>
        <p:txBody>
          <a:bodyPr/>
          <a:p>
            <a:r>
              <a:rPr lang="en-US"/>
              <a:t>BILSTM:</a:t>
            </a:r>
            <a:endParaRPr lang="en-US"/>
          </a:p>
        </p:txBody>
      </p:sp>
      <p:pic>
        <p:nvPicPr>
          <p:cNvPr id="4" name="Picture Placeholder 3" descr="WhatsApp Image 2024-05-24 at 14.44.51"/>
          <p:cNvPicPr>
            <a:picLocks noChangeAspect="1"/>
          </p:cNvPicPr>
          <p:nvPr>
            <p:ph type="pic" idx="3"/>
          </p:nvPr>
        </p:nvPicPr>
        <p:blipFill>
          <a:blip r:embed="rId1"/>
          <a:stretch>
            <a:fillRect/>
          </a:stretch>
        </p:blipFill>
        <p:spPr>
          <a:xfrm>
            <a:off x="730885" y="722630"/>
            <a:ext cx="7350760" cy="417766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605" y="94615"/>
            <a:ext cx="7179945" cy="2907030"/>
          </a:xfrm>
        </p:spPr>
        <p:txBody>
          <a:bodyPr/>
          <a:lstStyle/>
          <a:p>
            <a:r>
              <a:rPr lang="en-US" altLang="en-IN" dirty="0"/>
              <a:t>BI</a:t>
            </a:r>
            <a:r>
              <a:rPr lang="en-IN" dirty="0"/>
              <a:t>LSTM</a:t>
            </a:r>
            <a:endParaRPr lang="en-IN" dirty="0"/>
          </a:p>
        </p:txBody>
      </p:sp>
      <p:sp>
        <p:nvSpPr>
          <p:cNvPr id="7" name="Text Box 6"/>
          <p:cNvSpPr txBox="1"/>
          <p:nvPr/>
        </p:nvSpPr>
        <p:spPr>
          <a:xfrm>
            <a:off x="755015" y="811530"/>
            <a:ext cx="1696085" cy="306705"/>
          </a:xfrm>
          <a:prstGeom prst="rect">
            <a:avLst/>
          </a:prstGeom>
          <a:noFill/>
        </p:spPr>
        <p:txBody>
          <a:bodyPr wrap="none" rtlCol="0">
            <a:spAutoFit/>
          </a:bodyPr>
          <a:p>
            <a:r>
              <a:rPr lang="en-US"/>
              <a:t>Accuracy of Model:</a:t>
            </a:r>
            <a:endParaRPr lang="en-US"/>
          </a:p>
        </p:txBody>
      </p:sp>
      <p:sp>
        <p:nvSpPr>
          <p:cNvPr id="8" name="Text Box 7"/>
          <p:cNvSpPr txBox="1"/>
          <p:nvPr/>
        </p:nvSpPr>
        <p:spPr>
          <a:xfrm>
            <a:off x="5535930" y="859790"/>
            <a:ext cx="1696085" cy="521970"/>
          </a:xfrm>
          <a:prstGeom prst="rect">
            <a:avLst/>
          </a:prstGeom>
          <a:noFill/>
        </p:spPr>
        <p:txBody>
          <a:bodyPr wrap="square" rtlCol="0">
            <a:spAutoFit/>
          </a:bodyPr>
          <a:p>
            <a:pPr algn="l"/>
            <a:r>
              <a:rPr lang="en-US">
                <a:sym typeface="+mn-ea"/>
              </a:rPr>
              <a:t>Training Loss:</a:t>
            </a:r>
            <a:endParaRPr lang="en-US"/>
          </a:p>
          <a:p>
            <a:endParaRPr lang="en-US"/>
          </a:p>
        </p:txBody>
      </p:sp>
      <p:pic>
        <p:nvPicPr>
          <p:cNvPr id="5" name="Picture Placeholder 4" descr="WhatsApp Image 2024-05-24 at 15.00.13"/>
          <p:cNvPicPr>
            <a:picLocks noChangeAspect="1"/>
          </p:cNvPicPr>
          <p:nvPr>
            <p:ph type="pic" idx="3"/>
          </p:nvPr>
        </p:nvPicPr>
        <p:blipFill>
          <a:blip r:embed="rId1"/>
          <a:stretch>
            <a:fillRect/>
          </a:stretch>
        </p:blipFill>
        <p:spPr>
          <a:xfrm>
            <a:off x="5062855" y="1242695"/>
            <a:ext cx="3829685" cy="2980690"/>
          </a:xfrm>
          <a:prstGeom prst="rect">
            <a:avLst/>
          </a:prstGeom>
        </p:spPr>
      </p:pic>
      <p:pic>
        <p:nvPicPr>
          <p:cNvPr id="10" name="Picture 9" descr="WhatsApp Image 2024-05-24 at 15.00.05"/>
          <p:cNvPicPr>
            <a:picLocks noChangeAspect="1"/>
          </p:cNvPicPr>
          <p:nvPr/>
        </p:nvPicPr>
        <p:blipFill>
          <a:blip r:embed="rId2"/>
          <a:stretch>
            <a:fillRect/>
          </a:stretch>
        </p:blipFill>
        <p:spPr>
          <a:xfrm>
            <a:off x="755015" y="1242060"/>
            <a:ext cx="3926205" cy="298132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27685" y="715010"/>
            <a:ext cx="7651115" cy="3907790"/>
          </a:xfrm>
          <a:prstGeom prst="rect">
            <a:avLst/>
          </a:prstGeom>
          <a:noFill/>
        </p:spPr>
        <p:txBody>
          <a:bodyPr wrap="square" rtlCol="0" anchor="t">
            <a:spAutoFit/>
          </a:bodyPr>
          <a:p>
            <a:r>
              <a:rPr lang="en-US" sz="3200">
                <a:latin typeface="Times New Roman Regular" panose="02020603050405020304" charset="0"/>
                <a:cs typeface="Times New Roman Regular" panose="02020603050405020304" charset="0"/>
              </a:rPr>
              <a:t>Conclusion and Future Work:</a:t>
            </a:r>
            <a:endParaRPr lang="en-US" sz="3200">
              <a:latin typeface="Times New Roman Regular" panose="02020603050405020304" charset="0"/>
              <a:cs typeface="Times New Roman Regular" panose="02020603050405020304" charset="0"/>
            </a:endParaRPr>
          </a:p>
          <a:p>
            <a:pPr marL="285750" indent="-285750">
              <a:buFont typeface="Wingdings" panose="05000000000000000000" charset="0"/>
              <a:buChar char=""/>
            </a:pPr>
            <a:r>
              <a:rPr lang="en-US" sz="2400">
                <a:latin typeface="Times New Roman Regular" panose="02020603050405020304" charset="0"/>
                <a:cs typeface="Times New Roman Regular" panose="02020603050405020304" charset="0"/>
              </a:rPr>
              <a:t>Current Achievements: Summarize the improvements observed with LSTM and BiLSTM models in sentence auto-completion tasks.</a:t>
            </a:r>
            <a:endParaRPr lang="en-US" sz="2400">
              <a:latin typeface="Times New Roman Regular" panose="02020603050405020304" charset="0"/>
              <a:cs typeface="Times New Roman Regular" panose="02020603050405020304" charset="0"/>
            </a:endParaRPr>
          </a:p>
          <a:p>
            <a:pPr marL="285750" indent="-285750">
              <a:buFont typeface="Wingdings" panose="05000000000000000000" charset="0"/>
              <a:buChar char=""/>
            </a:pPr>
            <a:endParaRPr lang="en-US" sz="2400">
              <a:latin typeface="Times New Roman Regular" panose="02020603050405020304" charset="0"/>
              <a:cs typeface="Times New Roman Regular" panose="02020603050405020304" charset="0"/>
            </a:endParaRPr>
          </a:p>
          <a:p>
            <a:pPr marL="0" indent="0">
              <a:buFont typeface="Wingdings" panose="05000000000000000000" charset="0"/>
              <a:buNone/>
            </a:pPr>
            <a:endParaRPr lang="en-US" sz="2400">
              <a:latin typeface="Times New Roman Regular" panose="02020603050405020304" charset="0"/>
              <a:cs typeface="Times New Roman Regular" panose="02020603050405020304" charset="0"/>
            </a:endParaRPr>
          </a:p>
          <a:p>
            <a:pPr marL="285750" indent="-285750">
              <a:buFont typeface="Wingdings" panose="05000000000000000000" charset="0"/>
              <a:buChar char=""/>
            </a:pPr>
            <a:r>
              <a:rPr lang="en-US" sz="2400">
                <a:latin typeface="Times New Roman Regular" panose="02020603050405020304" charset="0"/>
                <a:cs typeface="Times New Roman Regular" panose="02020603050405020304" charset="0"/>
              </a:rPr>
              <a:t> Discuss potential enhancements, such as integrating transformer-based models for further performance gains or exploring hybrid architectures combining LSTM/BiLSTM with transformers.</a:t>
            </a:r>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4683" y="1841561"/>
            <a:ext cx="2694633" cy="1460377"/>
          </a:xfrm>
        </p:spPr>
        <p:txBody>
          <a:bodyPr/>
          <a:lstStyle/>
          <a:p>
            <a:r>
              <a:rPr lang="en-IN" sz="6000" dirty="0"/>
              <a:t>THANK YOU</a:t>
            </a:r>
            <a:endParaRPr lang="en-IN" sz="6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08660" y="305435"/>
            <a:ext cx="7446010" cy="2176780"/>
          </a:xfrm>
        </p:spPr>
        <p:txBody>
          <a:bodyPr/>
          <a:p>
            <a:r>
              <a:rPr lang="en-US" altLang="zh-CN" sz="2800" b="0" dirty="0">
                <a:ln/>
                <a:solidFill>
                  <a:schemeClr val="tx1"/>
                </a:solidFill>
                <a:effectLst>
                  <a:outerShdw blurRad="38100" dist="19050" dir="2700000" algn="tl" rotWithShape="0">
                    <a:schemeClr val="dk1">
                      <a:alpha val="40000"/>
                      <a:alpha val="40000"/>
                    </a:schemeClr>
                  </a:outerShdw>
                </a:effectLst>
                <a:latin typeface="Arial Black" panose="020B0A04020102020204" pitchFamily="34" charset="0"/>
                <a:ea typeface="Arial" panose="020B0604020202020204" pitchFamily="34" charset="0"/>
                <a:cs typeface="Arial Black" panose="020B0A04020102020204" pitchFamily="34" charset="0"/>
                <a:sym typeface="+mn-ea"/>
              </a:rPr>
              <a:t>PROBLEM STATEMENT:</a:t>
            </a:r>
            <a:endParaRPr lang="en-US" altLang="zh-CN" sz="2800" b="0" dirty="0">
              <a:ln/>
              <a:solidFill>
                <a:schemeClr val="tx1"/>
              </a:solidFill>
              <a:effectLst>
                <a:outerShdw blurRad="38100" dist="19050" dir="2700000" algn="tl" rotWithShape="0">
                  <a:schemeClr val="dk1">
                    <a:alpha val="40000"/>
                    <a:alpha val="40000"/>
                  </a:schemeClr>
                </a:outerShdw>
              </a:effectLst>
              <a:latin typeface="Arial Black" panose="020B0A04020102020204" pitchFamily="34" charset="0"/>
              <a:ea typeface="Arial" panose="020B0604020202020204" pitchFamily="34" charset="0"/>
              <a:cs typeface="Arial Black" panose="020B0A04020102020204" pitchFamily="34" charset="0"/>
              <a:sym typeface="+mn-ea"/>
            </a:endParaRPr>
          </a:p>
        </p:txBody>
      </p:sp>
      <p:sp>
        <p:nvSpPr>
          <p:cNvPr id="4" name="Text Box 3"/>
          <p:cNvSpPr txBox="1"/>
          <p:nvPr/>
        </p:nvSpPr>
        <p:spPr>
          <a:xfrm>
            <a:off x="709295" y="1143000"/>
            <a:ext cx="7444740" cy="3692525"/>
          </a:xfrm>
          <a:prstGeom prst="rect">
            <a:avLst/>
          </a:prstGeom>
          <a:noFill/>
        </p:spPr>
        <p:txBody>
          <a:bodyPr wrap="square" rtlCol="0">
            <a:spAutoFit/>
          </a:bodyPr>
          <a:p>
            <a:endParaRPr lang="en-US"/>
          </a:p>
          <a:p>
            <a:pPr marL="342900" indent="-342900">
              <a:buFont typeface="Wingdings" panose="05000000000000000000" charset="0"/>
              <a:buChar char=""/>
            </a:pPr>
            <a:r>
              <a:rPr lang="en-US" sz="2000"/>
              <a:t>The aim of this project is to enhance text composition by developing a transformer-based model for sentence auto-completion. Traditional methods often fail to capture the nuanced context and semantics required for natural language generation. This project leverages the power of transformer architectures, such as GPT, to predict and generate coherent sentence continuations. By improving sentence auto-completion, the tool aims to assist writers in generating text more efficiently and effectively. The ultimate goal is to provide a seamless and intuitive writing aid that enhances productivity and creativity.</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86"/>
          <p:cNvSpPr txBox="1">
            <a:spLocks noGrp="1"/>
          </p:cNvSpPr>
          <p:nvPr>
            <p:ph type="title"/>
          </p:nvPr>
        </p:nvSpPr>
        <p:spPr>
          <a:xfrm>
            <a:off x="709904" y="338824"/>
            <a:ext cx="7714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Dataset</a:t>
            </a:r>
            <a:r>
              <a:rPr lang="en-US" altLang="en-IN" dirty="0"/>
              <a:t> Description</a:t>
            </a:r>
            <a:endParaRPr lang="en-US" altLang="en-IN" dirty="0"/>
          </a:p>
        </p:txBody>
      </p:sp>
      <p:cxnSp>
        <p:nvCxnSpPr>
          <p:cNvPr id="739" name="Google Shape;739;p86"/>
          <p:cNvCxnSpPr/>
          <p:nvPr/>
        </p:nvCxnSpPr>
        <p:spPr>
          <a:xfrm>
            <a:off x="0" y="1086957"/>
            <a:ext cx="8182800" cy="0"/>
          </a:xfrm>
          <a:prstGeom prst="straightConnector1">
            <a:avLst/>
          </a:prstGeom>
          <a:noFill/>
          <a:ln w="9525" cap="flat" cmpd="sng">
            <a:solidFill>
              <a:schemeClr val="accent2"/>
            </a:solidFill>
            <a:prstDash val="solid"/>
            <a:round/>
            <a:headEnd type="none" w="med" len="med"/>
            <a:tailEnd type="none" w="med" len="med"/>
          </a:ln>
        </p:spPr>
      </p:cxnSp>
      <p:sp>
        <p:nvSpPr>
          <p:cNvPr id="4" name="Google Shape;381;p66"/>
          <p:cNvSpPr txBox="1">
            <a:spLocks noGrp="1"/>
          </p:cNvSpPr>
          <p:nvPr>
            <p:ph type="subTitle" idx="1"/>
          </p:nvPr>
        </p:nvSpPr>
        <p:spPr>
          <a:xfrm>
            <a:off x="713105" y="1073785"/>
            <a:ext cx="6738620" cy="1756410"/>
          </a:xfrm>
          <a:prstGeom prst="rect">
            <a:avLst/>
          </a:prstGeom>
        </p:spPr>
        <p:txBody>
          <a:bodyPr spcFirstLastPara="1" wrap="square" lIns="91425" tIns="91425" rIns="91425" bIns="91425" anchor="t" anchorCtr="0">
            <a:noAutofit/>
          </a:bodyPr>
          <a:lstStyle/>
          <a:p>
            <a:pPr indent="0">
              <a:lnSpc>
                <a:spcPts val="1500"/>
              </a:lnSpc>
              <a:buFont typeface="Wingdings" panose="05000000000000000000" charset="0"/>
            </a:pPr>
            <a:r>
              <a:rPr lang="en-US" altLang="zh-CN" dirty="0">
                <a:solidFill>
                  <a:srgbClr val="0D0B0C"/>
                </a:solidFill>
                <a:latin typeface="Times New Roman" panose="02020603050405020304" pitchFamily="18" charset="0"/>
                <a:ea typeface="Arial" panose="020B0604020202020204" pitchFamily="34" charset="0"/>
                <a:cs typeface="Times New Roman" panose="02020603050405020304" pitchFamily="18" charset="0"/>
                <a:sym typeface="+mn-ea"/>
              </a:rPr>
              <a:t>The "Tweets Blogs News - Swiftkey Dataset 4million" is a dataset containing text and metadata from various online sources, most likely intended for training natural language processing (NLP) models. </a:t>
            </a:r>
            <a:endParaRPr lang="en-US" altLang="zh-CN" dirty="0">
              <a:solidFill>
                <a:srgbClr val="0D0B0C"/>
              </a:solidFill>
              <a:latin typeface="Times New Roman" panose="02020603050405020304" pitchFamily="18" charset="0"/>
              <a:ea typeface="Arial" panose="020B0604020202020204" pitchFamily="34" charset="0"/>
              <a:cs typeface="Times New Roman" panose="02020603050405020304" pitchFamily="18" charset="0"/>
              <a:sym typeface="+mn-ea"/>
            </a:endParaRPr>
          </a:p>
          <a:p>
            <a:pPr indent="0">
              <a:lnSpc>
                <a:spcPts val="1500"/>
              </a:lnSpc>
              <a:buFont typeface="Wingdings" panose="05000000000000000000" charset="0"/>
              <a:buNone/>
            </a:pPr>
            <a:endParaRPr lang="en-US" altLang="zh-CN" dirty="0">
              <a:solidFill>
                <a:srgbClr val="0D0B0C"/>
              </a:solidFill>
              <a:latin typeface="Times New Roman" panose="02020603050405020304" pitchFamily="18" charset="0"/>
              <a:ea typeface="Arial" panose="020B0604020202020204" pitchFamily="34" charset="0"/>
              <a:cs typeface="Times New Roman" panose="02020603050405020304" pitchFamily="18" charset="0"/>
              <a:sym typeface="+mn-ea"/>
            </a:endParaRPr>
          </a:p>
          <a:p>
            <a:pPr marL="285750" indent="-285750">
              <a:lnSpc>
                <a:spcPts val="1500"/>
              </a:lnSpc>
              <a:buFont typeface="Wingdings" panose="05000000000000000000" charset="0"/>
              <a:buChar char=""/>
            </a:pPr>
            <a:r>
              <a:rPr lang="en-US" altLang="zh-CN" dirty="0">
                <a:solidFill>
                  <a:srgbClr val="0D0B0C"/>
                </a:solidFill>
                <a:latin typeface="Times New Roman" panose="02020603050405020304" pitchFamily="18" charset="0"/>
                <a:ea typeface="Arial" panose="020B0604020202020204" pitchFamily="34" charset="0"/>
                <a:cs typeface="Times New Roman" panose="02020603050405020304" pitchFamily="18" charset="0"/>
                <a:sym typeface="+mn-ea"/>
              </a:rPr>
              <a:t>Source: The data includes text from three sources: Tweets, Blogs, and News articles. This suggests a variety in writing styles, formality, and topics.</a:t>
            </a:r>
            <a:endParaRPr lang="en-US" altLang="zh-CN" dirty="0">
              <a:solidFill>
                <a:srgbClr val="0D0B0C"/>
              </a:solidFill>
              <a:latin typeface="Times New Roman" panose="02020603050405020304" pitchFamily="18" charset="0"/>
              <a:ea typeface="Arial" panose="020B0604020202020204" pitchFamily="34" charset="0"/>
              <a:cs typeface="Times New Roman" panose="02020603050405020304" pitchFamily="18" charset="0"/>
              <a:sym typeface="+mn-ea"/>
            </a:endParaRPr>
          </a:p>
          <a:p>
            <a:pPr marL="285750" indent="-285750">
              <a:lnSpc>
                <a:spcPts val="1500"/>
              </a:lnSpc>
              <a:buFont typeface="Wingdings" panose="05000000000000000000" charset="0"/>
              <a:buChar char=""/>
            </a:pPr>
            <a:endParaRPr lang="en-US" altLang="zh-CN" dirty="0">
              <a:solidFill>
                <a:srgbClr val="0D0B0C"/>
              </a:solidFill>
              <a:latin typeface="Times New Roman" panose="02020603050405020304" pitchFamily="18" charset="0"/>
              <a:ea typeface="Arial" panose="020B0604020202020204" pitchFamily="34" charset="0"/>
              <a:cs typeface="Times New Roman" panose="02020603050405020304" pitchFamily="18" charset="0"/>
              <a:sym typeface="+mn-ea"/>
            </a:endParaRPr>
          </a:p>
          <a:p>
            <a:pPr marL="285750" indent="-285750">
              <a:lnSpc>
                <a:spcPts val="1500"/>
              </a:lnSpc>
              <a:buFont typeface="Wingdings" panose="05000000000000000000" charset="0"/>
              <a:buChar char=""/>
            </a:pPr>
            <a:r>
              <a:rPr lang="en-US" altLang="zh-CN" dirty="0">
                <a:solidFill>
                  <a:srgbClr val="0D0B0C"/>
                </a:solidFill>
                <a:latin typeface="Times New Roman" panose="02020603050405020304" pitchFamily="18" charset="0"/>
                <a:ea typeface="Arial" panose="020B0604020202020204" pitchFamily="34" charset="0"/>
                <a:cs typeface="Times New Roman" panose="02020603050405020304" pitchFamily="18" charset="0"/>
                <a:sym typeface="+mn-ea"/>
              </a:rPr>
              <a:t>Size: The dataset contains 4 million entries, which is a considerable size and can be beneficial for training robust NLP models.</a:t>
            </a:r>
            <a:endParaRPr lang="en-US" altLang="zh-CN" dirty="0">
              <a:solidFill>
                <a:srgbClr val="0D0B0C"/>
              </a:solidFill>
              <a:latin typeface="Times New Roman" panose="02020603050405020304" pitchFamily="18" charset="0"/>
              <a:ea typeface="Arial" panose="020B0604020202020204" pitchFamily="34" charset="0"/>
              <a:cs typeface="Times New Roman" panose="02020603050405020304" pitchFamily="18" charset="0"/>
              <a:sym typeface="+mn-ea"/>
            </a:endParaRPr>
          </a:p>
          <a:p>
            <a:pPr marL="285750" indent="-285750">
              <a:lnSpc>
                <a:spcPts val="1500"/>
              </a:lnSpc>
              <a:buFont typeface="Wingdings" panose="05000000000000000000" charset="0"/>
              <a:buChar char=""/>
            </a:pPr>
            <a:endParaRPr lang="en-US" altLang="zh-CN" dirty="0">
              <a:solidFill>
                <a:srgbClr val="0D0B0C"/>
              </a:solidFill>
              <a:latin typeface="Times New Roman" panose="02020603050405020304" pitchFamily="18" charset="0"/>
              <a:ea typeface="Arial" panose="020B0604020202020204" pitchFamily="34" charset="0"/>
              <a:cs typeface="Times New Roman" panose="02020603050405020304" pitchFamily="18" charset="0"/>
              <a:sym typeface="+mn-ea"/>
            </a:endParaRPr>
          </a:p>
          <a:p>
            <a:pPr marL="285750" indent="-285750">
              <a:lnSpc>
                <a:spcPts val="1500"/>
              </a:lnSpc>
              <a:buFont typeface="Wingdings" panose="05000000000000000000" charset="0"/>
              <a:buChar char=""/>
            </a:pPr>
            <a:r>
              <a:rPr lang="en-US" altLang="zh-CN" dirty="0">
                <a:solidFill>
                  <a:srgbClr val="0D0B0C"/>
                </a:solidFill>
                <a:latin typeface="Times New Roman" panose="02020603050405020304" pitchFamily="18" charset="0"/>
                <a:ea typeface="Arial" panose="020B0604020202020204" pitchFamily="34" charset="0"/>
                <a:cs typeface="Times New Roman" panose="02020603050405020304" pitchFamily="18" charset="0"/>
                <a:sym typeface="+mn-ea"/>
              </a:rPr>
              <a:t>Content: The description mentions "text and metadata." This implies that each entry likely contains the actual text content (e.g., tweet message, blog post content, news article text) along with additional metadata associated with it. This metadata could include information like source URL, publication date, author information (for blogs/news), hashtags (for tweets), etc</a:t>
            </a:r>
            <a:endParaRPr lang="en-US" altLang="zh-CN" dirty="0">
              <a:solidFill>
                <a:srgbClr val="0D0B0C"/>
              </a:solidFill>
              <a:latin typeface="Times New Roman" panose="02020603050405020304" pitchFamily="18" charset="0"/>
              <a:ea typeface="Arial" panose="020B0604020202020204" pitchFamily="34" charset="0"/>
              <a:cs typeface="Times New Roman" panose="02020603050405020304" pitchFamily="18" charset="0"/>
              <a:sym typeface="+mn-ea"/>
            </a:endParaRPr>
          </a:p>
          <a:p>
            <a:pPr marL="0" lvl="0" indent="0" algn="l" rtl="0">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74065" y="316865"/>
            <a:ext cx="4887595" cy="829945"/>
          </a:xfrm>
          <a:prstGeom prst="rect">
            <a:avLst/>
          </a:prstGeom>
          <a:noFill/>
        </p:spPr>
        <p:txBody>
          <a:bodyPr wrap="square" rtlCol="0">
            <a:spAutoFit/>
            <a:scene3d>
              <a:camera prst="orthographicFront"/>
              <a:lightRig rig="threePt" dir="t"/>
            </a:scene3d>
          </a:bodyPr>
          <a:p>
            <a:pPr algn="l"/>
            <a:r>
              <a:rPr lang="en-US" altLang="zh-CN" sz="2400" dirty="0">
                <a:ln/>
                <a:solidFill>
                  <a:schemeClr val="tx1"/>
                </a:solidFill>
                <a:effectLst>
                  <a:outerShdw blurRad="38100" dist="19050" dir="2700000" algn="tl" rotWithShape="0">
                    <a:schemeClr val="dk1">
                      <a:alpha val="40000"/>
                      <a:alpha val="40000"/>
                    </a:schemeClr>
                  </a:outerShdw>
                </a:effectLst>
                <a:latin typeface="Arial Black" panose="020B0A04020102020204" pitchFamily="34" charset="0"/>
                <a:ea typeface="Arial" panose="020B0604020202020204" pitchFamily="34" charset="0"/>
                <a:cs typeface="Arial Black" panose="020B0A04020102020204" pitchFamily="34" charset="0"/>
                <a:sym typeface="+mn-ea"/>
              </a:rPr>
              <a:t>LITERATURE REVIEW :</a:t>
            </a:r>
            <a:endParaRPr lang="en-US" altLang="zh-CN" sz="2400" dirty="0">
              <a:ln/>
              <a:solidFill>
                <a:schemeClr val="tx1"/>
              </a:solidFill>
              <a:effectLst>
                <a:outerShdw blurRad="38100" dist="19050" dir="2700000" algn="tl" rotWithShape="0">
                  <a:schemeClr val="dk1">
                    <a:alpha val="40000"/>
                    <a:alpha val="40000"/>
                  </a:schemeClr>
                </a:outerShdw>
              </a:effectLst>
              <a:latin typeface="Arial Black" panose="020B0A04020102020204" pitchFamily="34" charset="0"/>
              <a:ea typeface="Arial" panose="020B0604020202020204" pitchFamily="34" charset="0"/>
              <a:cs typeface="Arial Black" panose="020B0A04020102020204" pitchFamily="34" charset="0"/>
              <a:sym typeface="+mn-ea"/>
            </a:endParaRPr>
          </a:p>
          <a:p>
            <a:endParaRPr lang="en-US" altLang="zh-CN" sz="2400" dirty="0">
              <a:ln/>
              <a:solidFill>
                <a:schemeClr val="tx1"/>
              </a:solidFill>
              <a:effectLst>
                <a:outerShdw blurRad="38100" dist="19050" dir="2700000" algn="tl" rotWithShape="0">
                  <a:schemeClr val="dk1">
                    <a:alpha val="40000"/>
                    <a:alpha val="40000"/>
                  </a:schemeClr>
                </a:outerShdw>
              </a:effectLst>
              <a:latin typeface="Arial Black" panose="020B0A04020102020204" pitchFamily="34" charset="0"/>
              <a:ea typeface="Arial" panose="020B0604020202020204" pitchFamily="34" charset="0"/>
              <a:cs typeface="Arial Black" panose="020B0A04020102020204" pitchFamily="34" charset="0"/>
              <a:sym typeface="+mn-ea"/>
            </a:endParaRPr>
          </a:p>
        </p:txBody>
      </p:sp>
      <p:sp>
        <p:nvSpPr>
          <p:cNvPr id="5" name="Text Box 4"/>
          <p:cNvSpPr txBox="1"/>
          <p:nvPr/>
        </p:nvSpPr>
        <p:spPr>
          <a:xfrm>
            <a:off x="349250" y="868680"/>
            <a:ext cx="8794750" cy="1460500"/>
          </a:xfrm>
          <a:prstGeom prst="rect">
            <a:avLst/>
          </a:prstGeom>
          <a:noFill/>
        </p:spPr>
        <p:txBody>
          <a:bodyPr wrap="square" rtlCol="0">
            <a:spAutoFit/>
          </a:bodyPr>
          <a:p>
            <a:pPr marL="285750" indent="-285750" algn="l">
              <a:lnSpc>
                <a:spcPts val="1500"/>
              </a:lnSpc>
              <a:buFont typeface="Wingdings" panose="05000000000000000000" charset="0"/>
              <a:buChar char=""/>
            </a:pPr>
            <a:r>
              <a:rPr lang="en-US" altLang="zh-CN" dirty="0">
                <a:solidFill>
                  <a:srgbClr val="0D0B0C"/>
                </a:solidFill>
                <a:latin typeface="Times New Roman" panose="02020603050405020304" pitchFamily="18" charset="0"/>
                <a:ea typeface="Arial" panose="020B0604020202020204" pitchFamily="34" charset="0"/>
                <a:cs typeface="Times New Roman" panose="02020603050405020304" pitchFamily="18" charset="0"/>
                <a:sym typeface="+mn-ea"/>
              </a:rPr>
              <a:t>Automated Source Code Generation and Auto-Completion Using Deep Learning: Comparing and Discussing Current Language Model-Related Approaches</a:t>
            </a:r>
            <a:endParaRPr lang="en-US" altLang="zh-CN" dirty="0">
              <a:solidFill>
                <a:srgbClr val="0D0B0C"/>
              </a:solidFill>
              <a:latin typeface="Times New Roman" panose="02020603050405020304" pitchFamily="18" charset="0"/>
              <a:ea typeface="Arial" panose="020B0604020202020204" pitchFamily="34" charset="0"/>
              <a:cs typeface="Times New Roman" panose="02020603050405020304" pitchFamily="18" charset="0"/>
              <a:sym typeface="+mn-ea"/>
            </a:endParaRPr>
          </a:p>
          <a:p>
            <a:pPr marL="285750" indent="-285750" algn="l">
              <a:lnSpc>
                <a:spcPts val="1500"/>
              </a:lnSpc>
              <a:buFont typeface="Wingdings" panose="05000000000000000000" charset="0"/>
              <a:buChar char=""/>
            </a:pPr>
            <a:endParaRPr lang="en-US" altLang="zh-CN" dirty="0">
              <a:solidFill>
                <a:srgbClr val="0D0B0C"/>
              </a:solidFill>
              <a:latin typeface="Times New Roman" panose="02020603050405020304" pitchFamily="18" charset="0"/>
              <a:ea typeface="Arial" panose="020B0604020202020204" pitchFamily="34" charset="0"/>
              <a:cs typeface="Times New Roman" panose="02020603050405020304" pitchFamily="18" charset="0"/>
              <a:sym typeface="+mn-ea"/>
            </a:endParaRPr>
          </a:p>
          <a:p>
            <a:pPr marL="285750" indent="-285750" algn="l">
              <a:lnSpc>
                <a:spcPts val="1500"/>
              </a:lnSpc>
              <a:buFont typeface="Wingdings" panose="05000000000000000000" charset="0"/>
              <a:buChar char=""/>
            </a:pPr>
            <a:r>
              <a:rPr lang="en-US" altLang="zh-CN" dirty="0">
                <a:solidFill>
                  <a:srgbClr val="0D0B0C"/>
                </a:solidFill>
                <a:latin typeface="Times New Roman" panose="02020603050405020304" pitchFamily="18" charset="0"/>
                <a:ea typeface="Arial" panose="020B0604020202020204" pitchFamily="34" charset="0"/>
                <a:cs typeface="Times New Roman" panose="02020603050405020304" pitchFamily="18" charset="0"/>
                <a:sym typeface="+mn-ea"/>
              </a:rPr>
              <a:t>This paper compares different neural network architectures like Average Stochastic Gradient Descent (ASGD) Weight-Dropped LSTMs (AWD-LSTMs), AWD-Quasi-Recurrent Neural Networks (QRNNs), andTransformer while using transfer learning and different forms of tokenization.</a:t>
            </a:r>
            <a:endParaRPr lang="en-US" altLang="zh-CN" dirty="0">
              <a:solidFill>
                <a:srgbClr val="0D0B0C"/>
              </a:solidFill>
              <a:latin typeface="Times New Roman" panose="02020603050405020304" pitchFamily="18" charset="0"/>
              <a:ea typeface="Arial" panose="020B0604020202020204" pitchFamily="34" charset="0"/>
              <a:cs typeface="Times New Roman" panose="02020603050405020304" pitchFamily="18" charset="0"/>
              <a:sym typeface="+mn-ea"/>
            </a:endParaRPr>
          </a:p>
          <a:p>
            <a:endParaRPr lang="en-US"/>
          </a:p>
        </p:txBody>
      </p:sp>
      <p:sp>
        <p:nvSpPr>
          <p:cNvPr id="7" name="Text Box 6"/>
          <p:cNvSpPr txBox="1"/>
          <p:nvPr/>
        </p:nvSpPr>
        <p:spPr>
          <a:xfrm>
            <a:off x="644525" y="2328545"/>
            <a:ext cx="1135380" cy="306705"/>
          </a:xfrm>
          <a:prstGeom prst="rect">
            <a:avLst/>
          </a:prstGeom>
          <a:noFill/>
        </p:spPr>
        <p:txBody>
          <a:bodyPr wrap="square" rtlCol="0">
            <a:spAutoFit/>
          </a:bodyPr>
          <a:p>
            <a:r>
              <a:rPr lang="en-US"/>
              <a:t>Results:</a:t>
            </a:r>
            <a:endParaRPr lang="en-US"/>
          </a:p>
        </p:txBody>
      </p:sp>
      <p:pic>
        <p:nvPicPr>
          <p:cNvPr id="8" name="Content Placeholder 1" descr="Screenshot 2024-05-08 at 11.36.04 AM"/>
          <p:cNvPicPr>
            <a:picLocks noChangeAspect="1"/>
          </p:cNvPicPr>
          <p:nvPr>
            <p:ph type="pic" idx="3"/>
          </p:nvPr>
        </p:nvPicPr>
        <p:blipFill>
          <a:blip r:embed="rId1"/>
          <a:stretch>
            <a:fillRect/>
          </a:stretch>
        </p:blipFill>
        <p:spPr>
          <a:xfrm>
            <a:off x="1641475" y="2328545"/>
            <a:ext cx="6623050" cy="19011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95910" y="359410"/>
            <a:ext cx="8847455" cy="1268095"/>
          </a:xfrm>
          <a:prstGeom prst="rect">
            <a:avLst/>
          </a:prstGeom>
          <a:noFill/>
        </p:spPr>
        <p:txBody>
          <a:bodyPr wrap="square" rtlCol="0">
            <a:spAutoFit/>
          </a:bodyPr>
          <a:p>
            <a:pPr marL="285750" indent="-285750" algn="l">
              <a:lnSpc>
                <a:spcPts val="1500"/>
              </a:lnSpc>
              <a:buFont typeface="Wingdings" panose="05000000000000000000" charset="0"/>
              <a:buChar char=""/>
            </a:pPr>
            <a:r>
              <a:rPr lang="en-US" altLang="zh-CN" dirty="0">
                <a:solidFill>
                  <a:srgbClr val="0D0B0C"/>
                </a:solidFill>
                <a:latin typeface="Times New Roman" panose="02020603050405020304" pitchFamily="18" charset="0"/>
                <a:ea typeface="Arial" panose="020B0604020202020204" pitchFamily="34" charset="0"/>
                <a:cs typeface="Times New Roman" panose="02020603050405020304" pitchFamily="18" charset="0"/>
                <a:sym typeface="+mn-ea"/>
              </a:rPr>
              <a:t>Long Short-Term Memory Based Query Auto_x0002_Completion</a:t>
            </a:r>
            <a:endParaRPr lang="en-US" altLang="zh-CN" dirty="0">
              <a:solidFill>
                <a:srgbClr val="0D0B0C"/>
              </a:solidFill>
              <a:latin typeface="Times New Roman" panose="02020603050405020304" pitchFamily="18" charset="0"/>
              <a:ea typeface="Arial" panose="020B0604020202020204" pitchFamily="34" charset="0"/>
              <a:cs typeface="Times New Roman" panose="02020603050405020304" pitchFamily="18" charset="0"/>
              <a:sym typeface="+mn-ea"/>
            </a:endParaRPr>
          </a:p>
          <a:p>
            <a:pPr marL="285750" indent="-285750" algn="l">
              <a:lnSpc>
                <a:spcPts val="1500"/>
              </a:lnSpc>
              <a:buFont typeface="Wingdings" panose="05000000000000000000" charset="0"/>
              <a:buChar char=""/>
            </a:pPr>
            <a:endParaRPr lang="en-US" altLang="zh-CN" dirty="0">
              <a:solidFill>
                <a:srgbClr val="0D0B0C"/>
              </a:solidFill>
              <a:latin typeface="Times New Roman" panose="02020603050405020304" pitchFamily="18" charset="0"/>
              <a:ea typeface="Arial" panose="020B0604020202020204" pitchFamily="34" charset="0"/>
              <a:cs typeface="Times New Roman" panose="02020603050405020304" pitchFamily="18" charset="0"/>
              <a:sym typeface="+mn-ea"/>
            </a:endParaRPr>
          </a:p>
          <a:p>
            <a:pPr marL="285750" indent="-285750" algn="l">
              <a:lnSpc>
                <a:spcPts val="1500"/>
              </a:lnSpc>
              <a:buFont typeface="Wingdings" panose="05000000000000000000" charset="0"/>
              <a:buChar char=""/>
            </a:pPr>
            <a:r>
              <a:rPr lang="en-US" altLang="zh-CN" dirty="0">
                <a:solidFill>
                  <a:srgbClr val="0D0B0C"/>
                </a:solidFill>
                <a:latin typeface="Times New Roman" panose="02020603050405020304" pitchFamily="18" charset="0"/>
                <a:ea typeface="Arial" panose="020B0604020202020204" pitchFamily="34" charset="0"/>
                <a:cs typeface="Times New Roman" panose="02020603050405020304" pitchFamily="18" charset="0"/>
                <a:sym typeface="+mn-ea"/>
              </a:rPr>
              <a:t> Long Short-Term Memory (LSTM) based Query Auto-Completion (QAC) has been proposed to generate a query completion list using input prefix. The performance of the QAC system has been evaluated by using the relevancy score, and the quality of the QAC generation system.</a:t>
            </a:r>
            <a:endParaRPr lang="en-US" altLang="zh-CN" dirty="0">
              <a:solidFill>
                <a:srgbClr val="0D0B0C"/>
              </a:solidFill>
              <a:latin typeface="Times New Roman" panose="02020603050405020304" pitchFamily="18" charset="0"/>
              <a:ea typeface="Arial" panose="020B0604020202020204" pitchFamily="34" charset="0"/>
              <a:cs typeface="Times New Roman" panose="02020603050405020304" pitchFamily="18" charset="0"/>
              <a:sym typeface="+mn-ea"/>
            </a:endParaRPr>
          </a:p>
          <a:p>
            <a:endParaRPr lang="en-US"/>
          </a:p>
        </p:txBody>
      </p:sp>
      <p:pic>
        <p:nvPicPr>
          <p:cNvPr id="6" name="Content Placeholder 1" descr="Screenshot 2024-05-08 at 11.39.21 AM"/>
          <p:cNvPicPr>
            <a:picLocks noChangeAspect="1"/>
          </p:cNvPicPr>
          <p:nvPr>
            <p:ph type="pic" idx="3"/>
          </p:nvPr>
        </p:nvPicPr>
        <p:blipFill>
          <a:blip r:embed="rId1"/>
          <a:stretch>
            <a:fillRect/>
          </a:stretch>
        </p:blipFill>
        <p:spPr>
          <a:xfrm>
            <a:off x="627380" y="1783080"/>
            <a:ext cx="8028940" cy="19551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endParaRPr lang="en-US"/>
          </a:p>
        </p:txBody>
      </p:sp>
      <p:sp>
        <p:nvSpPr>
          <p:cNvPr id="8" name="Title 7"/>
          <p:cNvSpPr>
            <a:spLocks noGrp="1"/>
          </p:cNvSpPr>
          <p:nvPr>
            <p:ph type="title" idx="2"/>
          </p:nvPr>
        </p:nvSpPr>
        <p:spPr/>
        <p:txBody>
          <a:bodyPr/>
          <a:p>
            <a:endParaRPr lang="en-US"/>
          </a:p>
        </p:txBody>
      </p:sp>
      <p:sp>
        <p:nvSpPr>
          <p:cNvPr id="4" name="Text Box 3"/>
          <p:cNvSpPr txBox="1"/>
          <p:nvPr/>
        </p:nvSpPr>
        <p:spPr>
          <a:xfrm>
            <a:off x="761365" y="413385"/>
            <a:ext cx="2219325" cy="829945"/>
          </a:xfrm>
          <a:prstGeom prst="rect">
            <a:avLst/>
          </a:prstGeom>
          <a:noFill/>
        </p:spPr>
        <p:txBody>
          <a:bodyPr wrap="square" rtlCol="0">
            <a:spAutoFit/>
            <a:scene3d>
              <a:camera prst="orthographicFront"/>
              <a:lightRig rig="threePt" dir="t"/>
            </a:scene3d>
          </a:bodyPr>
          <a:p>
            <a:pPr algn="l"/>
            <a:r>
              <a:rPr lang="en-US" altLang="zh-CN" sz="2400" b="1" dirty="0">
                <a:ln/>
                <a:solidFill>
                  <a:schemeClr val="tx1"/>
                </a:solidFill>
                <a:effectLst>
                  <a:outerShdw blurRad="38100" dist="19050" dir="2700000" algn="tl" rotWithShape="0">
                    <a:schemeClr val="dk1">
                      <a:alpha val="40000"/>
                      <a:alpha val="40000"/>
                    </a:schemeClr>
                  </a:outerShdw>
                </a:effectLst>
                <a:latin typeface="Times New Roman Bold" panose="02020603050405020304" charset="0"/>
                <a:ea typeface="Arial" panose="020B0604020202020204" pitchFamily="34" charset="0"/>
                <a:cs typeface="Times New Roman Bold" panose="02020603050405020304" charset="0"/>
                <a:sym typeface="+mn-ea"/>
              </a:rPr>
              <a:t>BASE PAPER:</a:t>
            </a:r>
            <a:endParaRPr lang="en-US" altLang="zh-CN" sz="2400" b="1" dirty="0">
              <a:ln/>
              <a:solidFill>
                <a:schemeClr val="tx1"/>
              </a:solidFill>
              <a:effectLst>
                <a:outerShdw blurRad="38100" dist="19050" dir="2700000" algn="tl" rotWithShape="0">
                  <a:schemeClr val="dk1">
                    <a:alpha val="40000"/>
                    <a:alpha val="40000"/>
                  </a:schemeClr>
                </a:outerShdw>
              </a:effectLst>
              <a:latin typeface="Times New Roman Bold" panose="02020603050405020304" charset="0"/>
              <a:ea typeface="Arial" panose="020B0604020202020204" pitchFamily="34" charset="0"/>
              <a:cs typeface="Times New Roman Bold" panose="02020603050405020304" charset="0"/>
              <a:sym typeface="+mn-ea"/>
            </a:endParaRPr>
          </a:p>
          <a:p>
            <a:endParaRPr lang="en-US" altLang="zh-CN" sz="2400" b="1" dirty="0">
              <a:ln/>
              <a:solidFill>
                <a:schemeClr val="tx1"/>
              </a:solidFill>
              <a:effectLst>
                <a:outerShdw blurRad="38100" dist="19050" dir="2700000" algn="tl" rotWithShape="0">
                  <a:schemeClr val="dk1">
                    <a:alpha val="40000"/>
                    <a:alpha val="40000"/>
                  </a:schemeClr>
                </a:outerShdw>
              </a:effectLst>
              <a:latin typeface="Times New Roman Bold" panose="02020603050405020304" charset="0"/>
              <a:ea typeface="Arial" panose="020B0604020202020204" pitchFamily="34" charset="0"/>
              <a:cs typeface="Times New Roman Bold" panose="02020603050405020304" charset="0"/>
              <a:sym typeface="+mn-ea"/>
            </a:endParaRPr>
          </a:p>
        </p:txBody>
      </p:sp>
      <p:sp>
        <p:nvSpPr>
          <p:cNvPr id="5" name="Text Box 4"/>
          <p:cNvSpPr txBox="1"/>
          <p:nvPr/>
        </p:nvSpPr>
        <p:spPr>
          <a:xfrm>
            <a:off x="278130" y="706120"/>
            <a:ext cx="8865870" cy="2999740"/>
          </a:xfrm>
          <a:prstGeom prst="rect">
            <a:avLst/>
          </a:prstGeom>
          <a:noFill/>
        </p:spPr>
        <p:txBody>
          <a:bodyPr wrap="square" rtlCol="0">
            <a:spAutoFit/>
          </a:bodyPr>
          <a:p>
            <a:pPr marL="285750" indent="-285750" algn="l">
              <a:lnSpc>
                <a:spcPts val="1500"/>
              </a:lnSpc>
              <a:buFont typeface="Wingdings" panose="05000000000000000000" charset="0"/>
              <a:buChar char=""/>
            </a:pPr>
            <a:endParaRPr lang="en-US" altLang="zh-CN" b="1" i="1" dirty="0">
              <a:solidFill>
                <a:srgbClr val="0D0B0C"/>
              </a:solidFill>
              <a:latin typeface="Times New Roman" panose="02020603050405020304" pitchFamily="18" charset="0"/>
              <a:ea typeface="Arial" panose="020B0604020202020204" pitchFamily="34" charset="0"/>
              <a:cs typeface="Times New Roman" panose="02020603050405020304" pitchFamily="18" charset="0"/>
              <a:sym typeface="+mn-ea"/>
            </a:endParaRPr>
          </a:p>
          <a:p>
            <a:pPr marL="285750" indent="-285750" algn="l">
              <a:lnSpc>
                <a:spcPts val="1500"/>
              </a:lnSpc>
              <a:buFont typeface="Wingdings" panose="05000000000000000000" charset="0"/>
              <a:buChar char=""/>
            </a:pPr>
            <a:r>
              <a:rPr lang="en-US" altLang="zh-CN" dirty="0">
                <a:solidFill>
                  <a:srgbClr val="0D0B0C"/>
                </a:solidFill>
                <a:latin typeface="Times New Roman" panose="02020603050405020304" pitchFamily="18" charset="0"/>
                <a:ea typeface="Arial" panose="020B0604020202020204" pitchFamily="34" charset="0"/>
                <a:cs typeface="Times New Roman" panose="02020603050405020304" pitchFamily="18" charset="0"/>
                <a:sym typeface="+mn-ea"/>
              </a:rPr>
              <a:t>Aguiar, Rui, and Faraz Fadavi. "CS 224N Custom Project: Keyword-based Code Auto-Complete."</a:t>
            </a:r>
            <a:endParaRPr lang="en-US" altLang="zh-CN" dirty="0">
              <a:solidFill>
                <a:srgbClr val="0D0B0C"/>
              </a:solidFill>
              <a:latin typeface="Times New Roman" panose="02020603050405020304" pitchFamily="18" charset="0"/>
              <a:ea typeface="Arial" panose="020B0604020202020204" pitchFamily="34" charset="0"/>
              <a:cs typeface="Times New Roman" panose="02020603050405020304" pitchFamily="18" charset="0"/>
              <a:sym typeface="+mn-ea"/>
            </a:endParaRPr>
          </a:p>
          <a:p>
            <a:pPr marL="285750" indent="-285750" algn="l">
              <a:lnSpc>
                <a:spcPts val="1500"/>
              </a:lnSpc>
              <a:buFont typeface="Wingdings" panose="05000000000000000000" charset="0"/>
              <a:buChar char=""/>
            </a:pPr>
            <a:endParaRPr lang="en-US" altLang="zh-CN" dirty="0">
              <a:solidFill>
                <a:srgbClr val="0D0B0C"/>
              </a:solidFill>
              <a:latin typeface="Times New Roman" panose="02020603050405020304" pitchFamily="18" charset="0"/>
              <a:ea typeface="Arial" panose="020B0604020202020204" pitchFamily="34" charset="0"/>
              <a:cs typeface="Times New Roman" panose="02020603050405020304" pitchFamily="18" charset="0"/>
              <a:sym typeface="+mn-ea"/>
            </a:endParaRPr>
          </a:p>
          <a:p>
            <a:pPr marL="285750" indent="-285750" algn="l">
              <a:lnSpc>
                <a:spcPts val="1500"/>
              </a:lnSpc>
              <a:buFont typeface="Wingdings" panose="05000000000000000000" charset="0"/>
              <a:buChar char=""/>
            </a:pPr>
            <a:r>
              <a:rPr lang="en-US" altLang="zh-CN" dirty="0">
                <a:solidFill>
                  <a:srgbClr val="0D0B0C"/>
                </a:solidFill>
                <a:latin typeface="Times New Roman" panose="02020603050405020304" pitchFamily="18" charset="0"/>
                <a:ea typeface="Arial" panose="020B0604020202020204" pitchFamily="34" charset="0"/>
                <a:cs typeface="Times New Roman" panose="02020603050405020304" pitchFamily="18" charset="0"/>
                <a:sym typeface="+mn-ea"/>
              </a:rPr>
              <a:t>CS 224N Custom Project: Keyword-based Code Auto-Complete.</a:t>
            </a:r>
            <a:endParaRPr lang="en-US" altLang="zh-CN" dirty="0">
              <a:solidFill>
                <a:srgbClr val="0D0B0C"/>
              </a:solidFill>
              <a:latin typeface="Times New Roman" panose="02020603050405020304" pitchFamily="18" charset="0"/>
              <a:ea typeface="Arial" panose="020B0604020202020204" pitchFamily="34" charset="0"/>
              <a:cs typeface="Times New Roman" panose="02020603050405020304" pitchFamily="18" charset="0"/>
              <a:sym typeface="+mn-ea"/>
            </a:endParaRPr>
          </a:p>
          <a:p>
            <a:pPr marL="285750" indent="-285750" algn="l">
              <a:lnSpc>
                <a:spcPts val="1500"/>
              </a:lnSpc>
              <a:buFont typeface="Wingdings" panose="05000000000000000000" charset="0"/>
              <a:buChar char=""/>
            </a:pPr>
            <a:endParaRPr lang="en-US" altLang="zh-CN" dirty="0">
              <a:solidFill>
                <a:srgbClr val="0D0B0C"/>
              </a:solidFill>
              <a:latin typeface="Times New Roman" panose="02020603050405020304" pitchFamily="18" charset="0"/>
              <a:ea typeface="Arial" panose="020B0604020202020204" pitchFamily="34" charset="0"/>
              <a:cs typeface="Times New Roman" panose="02020603050405020304" pitchFamily="18" charset="0"/>
              <a:sym typeface="+mn-ea"/>
            </a:endParaRPr>
          </a:p>
          <a:p>
            <a:pPr marL="285750" indent="-285750" algn="l">
              <a:lnSpc>
                <a:spcPts val="1500"/>
              </a:lnSpc>
              <a:buFont typeface="Wingdings" panose="05000000000000000000" charset="0"/>
              <a:buChar char=""/>
            </a:pPr>
            <a:r>
              <a:rPr lang="en-US" altLang="zh-CN" dirty="0">
                <a:solidFill>
                  <a:srgbClr val="0D0B0C"/>
                </a:solidFill>
                <a:latin typeface="Times New Roman" panose="02020603050405020304" pitchFamily="18" charset="0"/>
                <a:ea typeface="Arial" panose="020B0604020202020204" pitchFamily="34" charset="0"/>
                <a:cs typeface="Times New Roman" panose="02020603050405020304" pitchFamily="18" charset="0"/>
                <a:sym typeface="+mn-ea"/>
              </a:rPr>
              <a:t>Sequence-to-sequence models are adept at learning relationships between sequences.</a:t>
            </a:r>
            <a:endParaRPr lang="en-US" altLang="zh-CN" dirty="0">
              <a:solidFill>
                <a:srgbClr val="0D0B0C"/>
              </a:solidFill>
              <a:latin typeface="Times New Roman" panose="02020603050405020304" pitchFamily="18" charset="0"/>
              <a:ea typeface="Arial" panose="020B0604020202020204" pitchFamily="34" charset="0"/>
              <a:cs typeface="Times New Roman" panose="02020603050405020304" pitchFamily="18" charset="0"/>
              <a:sym typeface="+mn-ea"/>
            </a:endParaRPr>
          </a:p>
          <a:p>
            <a:pPr marL="285750" indent="-285750" algn="l">
              <a:lnSpc>
                <a:spcPts val="1500"/>
              </a:lnSpc>
              <a:buFont typeface="Wingdings" panose="05000000000000000000" charset="0"/>
              <a:buChar char=""/>
            </a:pPr>
            <a:endParaRPr lang="en-US" altLang="zh-CN" dirty="0">
              <a:solidFill>
                <a:srgbClr val="0D0B0C"/>
              </a:solidFill>
              <a:latin typeface="Times New Roman" panose="02020603050405020304" pitchFamily="18" charset="0"/>
              <a:ea typeface="Arial" panose="020B0604020202020204" pitchFamily="34" charset="0"/>
              <a:cs typeface="Times New Roman" panose="02020603050405020304" pitchFamily="18" charset="0"/>
              <a:sym typeface="+mn-ea"/>
            </a:endParaRPr>
          </a:p>
          <a:p>
            <a:pPr marL="285750" indent="-285750" algn="l">
              <a:lnSpc>
                <a:spcPts val="1500"/>
              </a:lnSpc>
              <a:buFont typeface="Wingdings" panose="05000000000000000000" charset="0"/>
              <a:buChar char=""/>
            </a:pPr>
            <a:r>
              <a:rPr lang="en-US" altLang="zh-CN" dirty="0">
                <a:solidFill>
                  <a:srgbClr val="0D0B0C"/>
                </a:solidFill>
                <a:latin typeface="Times New Roman" panose="02020603050405020304" pitchFamily="18" charset="0"/>
                <a:ea typeface="Arial" panose="020B0604020202020204" pitchFamily="34" charset="0"/>
                <a:cs typeface="Times New Roman" panose="02020603050405020304" pitchFamily="18" charset="0"/>
                <a:sym typeface="+mn-ea"/>
              </a:rPr>
              <a:t>Communication game model with a transformer encoder.</a:t>
            </a:r>
            <a:endParaRPr lang="en-US" altLang="zh-CN" dirty="0">
              <a:solidFill>
                <a:srgbClr val="0D0B0C"/>
              </a:solidFill>
              <a:latin typeface="Times New Roman" panose="02020603050405020304" pitchFamily="18" charset="0"/>
              <a:ea typeface="Arial" panose="020B0604020202020204" pitchFamily="34" charset="0"/>
              <a:cs typeface="Times New Roman" panose="02020603050405020304" pitchFamily="18" charset="0"/>
              <a:sym typeface="+mn-ea"/>
            </a:endParaRPr>
          </a:p>
          <a:p>
            <a:pPr marL="285750" indent="-285750" algn="l">
              <a:lnSpc>
                <a:spcPts val="1500"/>
              </a:lnSpc>
              <a:buFont typeface="Wingdings" panose="05000000000000000000" charset="0"/>
              <a:buChar char=""/>
            </a:pPr>
            <a:endParaRPr lang="en-US" altLang="zh-CN" dirty="0">
              <a:solidFill>
                <a:srgbClr val="0D0B0C"/>
              </a:solidFill>
              <a:latin typeface="Times New Roman" panose="02020603050405020304" pitchFamily="18" charset="0"/>
              <a:ea typeface="Arial" panose="020B0604020202020204" pitchFamily="34" charset="0"/>
              <a:cs typeface="Times New Roman" panose="02020603050405020304" pitchFamily="18" charset="0"/>
              <a:sym typeface="+mn-ea"/>
            </a:endParaRPr>
          </a:p>
          <a:p>
            <a:pPr marL="285750" indent="-285750" algn="l">
              <a:lnSpc>
                <a:spcPts val="1500"/>
              </a:lnSpc>
              <a:buFont typeface="Wingdings" panose="05000000000000000000" charset="0"/>
              <a:buChar char=""/>
            </a:pPr>
            <a:r>
              <a:rPr lang="en-US" altLang="zh-CN" dirty="0">
                <a:solidFill>
                  <a:srgbClr val="0D0B0C"/>
                </a:solidFill>
                <a:latin typeface="Times New Roman" panose="02020603050405020304" pitchFamily="18" charset="0"/>
                <a:ea typeface="Arial" panose="020B0604020202020204" pitchFamily="34" charset="0"/>
                <a:cs typeface="Times New Roman" panose="02020603050405020304" pitchFamily="18" charset="0"/>
                <a:sym typeface="+mn-ea"/>
              </a:rPr>
              <a:t>Evaluation:The paper compares the performance of these neural models against a naive baseline n-gram model. N-gram models are simpler statistical methods that predict the next element (code token) based on the n preceding elements.The paper likely evaluates the models based on the percentage of tokens kept in the auto-completed code that are correct. This suggests they assess how well the models predict the remaining code snippet accurately.</a:t>
            </a:r>
            <a:endParaRPr lang="en-US" altLang="zh-CN" dirty="0">
              <a:solidFill>
                <a:srgbClr val="0D0B0C"/>
              </a:solidFill>
              <a:latin typeface="Times New Roman" panose="02020603050405020304" pitchFamily="18" charset="0"/>
              <a:ea typeface="Arial" panose="020B0604020202020204" pitchFamily="34" charset="0"/>
              <a:cs typeface="Times New Roman" panose="02020603050405020304" pitchFamily="18" charset="0"/>
              <a:sym typeface="+mn-ea"/>
            </a:endParaRPr>
          </a:p>
          <a:p>
            <a:pPr marL="285750" indent="-285750" algn="l">
              <a:lnSpc>
                <a:spcPts val="1500"/>
              </a:lnSpc>
              <a:buFont typeface="Wingdings" panose="05000000000000000000" charset="0"/>
              <a:buChar char=""/>
            </a:pPr>
            <a:endParaRPr lang="en-US" altLang="zh-CN" dirty="0">
              <a:solidFill>
                <a:srgbClr val="0D0B0C"/>
              </a:solidFill>
              <a:latin typeface="Times New Roman" panose="02020603050405020304" pitchFamily="18" charset="0"/>
              <a:ea typeface="Arial" panose="020B0604020202020204" pitchFamily="34" charset="0"/>
              <a:cs typeface="Times New Roman" panose="02020603050405020304" pitchFamily="18" charset="0"/>
              <a:sym typeface="+mn-ea"/>
            </a:endParaRPr>
          </a:p>
          <a:p>
            <a:endParaRPr lang="en-US"/>
          </a:p>
        </p:txBody>
      </p:sp>
      <p:pic>
        <p:nvPicPr>
          <p:cNvPr id="6" name="Content Placeholder 1" descr="Screenshot 2024-05-08 at 12.13.23 PM"/>
          <p:cNvPicPr>
            <a:picLocks noChangeAspect="1"/>
          </p:cNvPicPr>
          <p:nvPr>
            <p:ph type="pic" idx="3"/>
          </p:nvPr>
        </p:nvPicPr>
        <p:blipFill>
          <a:blip r:embed="rId1"/>
          <a:stretch>
            <a:fillRect/>
          </a:stretch>
        </p:blipFill>
        <p:spPr>
          <a:xfrm>
            <a:off x="2440940" y="3441700"/>
            <a:ext cx="3301365" cy="1549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846455" y="462280"/>
            <a:ext cx="5662295" cy="460375"/>
          </a:xfrm>
          <a:prstGeom prst="rect">
            <a:avLst/>
          </a:prstGeom>
          <a:noFill/>
        </p:spPr>
        <p:txBody>
          <a:bodyPr wrap="square" rtlCol="0">
            <a:spAutoFit/>
          </a:bodyPr>
          <a:p>
            <a:pPr algn="l"/>
            <a:r>
              <a:rPr lang="en-US" sz="2400" b="1">
                <a:latin typeface="Arial Bold" panose="020B0604020202020204" charset="0"/>
                <a:cs typeface="Arial Bold" panose="020B0604020202020204" charset="0"/>
              </a:rPr>
              <a:t>Limitations of Traditional Methods</a:t>
            </a:r>
            <a:r>
              <a:rPr lang="en-US"/>
              <a:t>:</a:t>
            </a:r>
            <a:endParaRPr lang="en-US"/>
          </a:p>
        </p:txBody>
      </p:sp>
      <p:sp>
        <p:nvSpPr>
          <p:cNvPr id="5" name="Text Box 4"/>
          <p:cNvSpPr txBox="1"/>
          <p:nvPr/>
        </p:nvSpPr>
        <p:spPr>
          <a:xfrm>
            <a:off x="509905" y="1260475"/>
            <a:ext cx="8148955" cy="3169285"/>
          </a:xfrm>
          <a:prstGeom prst="rect">
            <a:avLst/>
          </a:prstGeom>
          <a:noFill/>
        </p:spPr>
        <p:txBody>
          <a:bodyPr wrap="square" rtlCol="0">
            <a:spAutoFit/>
          </a:bodyPr>
          <a:p>
            <a:pPr marL="285750" indent="-285750" algn="l">
              <a:buFont typeface="Wingdings" panose="05000000000000000000" charset="0"/>
              <a:buChar char=""/>
            </a:pPr>
            <a:r>
              <a:rPr lang="en-US" sz="2000">
                <a:latin typeface="Times New Roman Regular" panose="02020603050405020304" charset="0"/>
                <a:cs typeface="Times New Roman Regular" panose="02020603050405020304" charset="0"/>
              </a:rPr>
              <a:t>Tokenization:</a:t>
            </a:r>
            <a:endParaRPr lang="en-US" sz="2000">
              <a:latin typeface="Times New Roman Regular" panose="02020603050405020304" charset="0"/>
              <a:cs typeface="Times New Roman Regular" panose="02020603050405020304" charset="0"/>
            </a:endParaRPr>
          </a:p>
          <a:p>
            <a:pPr algn="l"/>
            <a:r>
              <a:rPr lang="en-US" sz="2000">
                <a:latin typeface="Times New Roman Regular" panose="02020603050405020304" charset="0"/>
                <a:cs typeface="Times New Roman Regular" panose="02020603050405020304" charset="0"/>
              </a:rPr>
              <a:t>      Can lead to loss of meaning and context, especially in complex languages and when dealing with r    are or compound words.</a:t>
            </a:r>
            <a:endParaRPr lang="en-US" sz="2000">
              <a:latin typeface="Times New Roman Regular" panose="02020603050405020304" charset="0"/>
              <a:cs typeface="Times New Roman Regular" panose="02020603050405020304" charset="0"/>
            </a:endParaRPr>
          </a:p>
          <a:p>
            <a:pPr marL="285750" indent="-285750" algn="l">
              <a:buFont typeface="Wingdings" panose="05000000000000000000" charset="0"/>
              <a:buChar char=""/>
            </a:pPr>
            <a:r>
              <a:rPr lang="en-US" sz="2000">
                <a:latin typeface="Times New Roman Regular" panose="02020603050405020304" charset="0"/>
                <a:cs typeface="Times New Roman Regular" panose="02020603050405020304" charset="0"/>
              </a:rPr>
              <a:t>Out of Vocabulary (OOV) Words:</a:t>
            </a:r>
            <a:endParaRPr lang="en-US" sz="2000">
              <a:latin typeface="Times New Roman Regular" panose="02020603050405020304" charset="0"/>
              <a:cs typeface="Times New Roman Regular" panose="02020603050405020304" charset="0"/>
            </a:endParaRPr>
          </a:p>
          <a:p>
            <a:pPr algn="l"/>
            <a:r>
              <a:rPr lang="en-US" sz="2000">
                <a:latin typeface="Times New Roman Regular" panose="02020603050405020304" charset="0"/>
                <a:cs typeface="Times New Roman Regular" panose="02020603050405020304" charset="0"/>
              </a:rPr>
              <a:t>     Models struggle with unseen words, leading to degraded performance and inability to understand          novel input.</a:t>
            </a:r>
            <a:endParaRPr lang="en-US" sz="2000">
              <a:latin typeface="Times New Roman Regular" panose="02020603050405020304" charset="0"/>
              <a:cs typeface="Times New Roman Regular" panose="02020603050405020304" charset="0"/>
            </a:endParaRPr>
          </a:p>
          <a:p>
            <a:pPr marL="285750" indent="-285750" algn="l">
              <a:buFont typeface="Wingdings" panose="05000000000000000000" charset="0"/>
              <a:buChar char=""/>
            </a:pPr>
            <a:r>
              <a:rPr lang="en-US" sz="2000">
                <a:latin typeface="Times New Roman Regular" panose="02020603050405020304" charset="0"/>
                <a:cs typeface="Times New Roman Regular" panose="02020603050405020304" charset="0"/>
              </a:rPr>
              <a:t>N-Gram Models:</a:t>
            </a:r>
            <a:endParaRPr lang="en-US" sz="2000">
              <a:latin typeface="Times New Roman Regular" panose="02020603050405020304" charset="0"/>
              <a:cs typeface="Times New Roman Regular" panose="02020603050405020304" charset="0"/>
            </a:endParaRPr>
          </a:p>
          <a:p>
            <a:pPr algn="l"/>
            <a:r>
              <a:rPr lang="en-US" sz="2000">
                <a:latin typeface="Times New Roman Regular" panose="02020603050405020304" charset="0"/>
                <a:cs typeface="Times New Roman Regular" panose="02020603050405020304" charset="0"/>
              </a:rPr>
              <a:t>Unable to capture long-range dependencies in text.</a:t>
            </a:r>
            <a:endParaRPr lang="en-US" sz="2000">
              <a:latin typeface="Times New Roman Regular" panose="02020603050405020304" charset="0"/>
              <a:cs typeface="Times New Roman Regular" panose="02020603050405020304" charset="0"/>
            </a:endParaRPr>
          </a:p>
          <a:p>
            <a:pPr algn="l"/>
            <a:r>
              <a:rPr lang="en-US" sz="2000">
                <a:latin typeface="Times New Roman Regular" panose="02020603050405020304" charset="0"/>
                <a:cs typeface="Times New Roman Regular" panose="02020603050405020304" charset="0"/>
              </a:rPr>
              <a:t>High memory requirements for large n-grams, resulting in inefficiency and data sparsity.</a:t>
            </a:r>
            <a:endParaRPr lang="en-US" sz="2000">
              <a:latin typeface="Times New Roman Regular" panose="02020603050405020304" charset="0"/>
              <a:cs typeface="Times New Roman Regular" panose="02020603050405020304" charset="0"/>
            </a:endParaRPr>
          </a:p>
        </p:txBody>
      </p:sp>
    </p:spTree>
  </p:cSld>
  <p:clrMapOvr>
    <a:masterClrMapping/>
  </p:clrMapOvr>
</p:sld>
</file>

<file path=ppt/theme/theme1.xml><?xml version="1.0" encoding="utf-8"?>
<a:theme xmlns:a="http://schemas.openxmlformats.org/drawingml/2006/main" name="Technology Consulting Toolkit by Slidesgo">
  <a:themeElements>
    <a:clrScheme name="Simple Light">
      <a:dk1>
        <a:srgbClr val="212121"/>
      </a:dk1>
      <a:lt1>
        <a:srgbClr val="305C54"/>
      </a:lt1>
      <a:dk2>
        <a:srgbClr val="93E6D3"/>
      </a:dk2>
      <a:lt2>
        <a:srgbClr val="F3F3F3"/>
      </a:lt2>
      <a:accent1>
        <a:srgbClr val="44D4B4"/>
      </a:accent1>
      <a:accent2>
        <a:srgbClr val="4C9484"/>
      </a:accent2>
      <a:accent3>
        <a:srgbClr val="B8B9C0"/>
      </a:accent3>
      <a:accent4>
        <a:srgbClr val="FFFFFF"/>
      </a:accent4>
      <a:accent5>
        <a:srgbClr val="FFFFFF"/>
      </a:accent5>
      <a:accent6>
        <a:srgbClr val="FFFFFF"/>
      </a:accent6>
      <a:hlink>
        <a:srgbClr val="2121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8306</Words>
  <Application>WPS Presentation</Application>
  <PresentationFormat>On-screen Show (16:9)</PresentationFormat>
  <Paragraphs>248</Paragraphs>
  <Slides>33</Slides>
  <Notes>17</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33</vt:i4>
      </vt:variant>
    </vt:vector>
  </HeadingPairs>
  <TitlesOfParts>
    <vt:vector size="57" baseType="lpstr">
      <vt:lpstr>Arial</vt:lpstr>
      <vt:lpstr>SimSun</vt:lpstr>
      <vt:lpstr>Wingdings</vt:lpstr>
      <vt:lpstr>Arial</vt:lpstr>
      <vt:lpstr>Inconsolata</vt:lpstr>
      <vt:lpstr>Open Sans</vt:lpstr>
      <vt:lpstr>Fira Sans Extra Condensed Medium</vt:lpstr>
      <vt:lpstr>Work Sans Medium</vt:lpstr>
      <vt:lpstr>Microsoft YaHei</vt:lpstr>
      <vt:lpstr>汉仪旗黑</vt:lpstr>
      <vt:lpstr>宋体-简</vt:lpstr>
      <vt:lpstr>Arial Unicode MS</vt:lpstr>
      <vt:lpstr>Arial Bold</vt:lpstr>
      <vt:lpstr>Times New Roman Regular</vt:lpstr>
      <vt:lpstr>Wingdings</vt:lpstr>
      <vt:lpstr>Arial Black</vt:lpstr>
      <vt:lpstr>SimSun</vt:lpstr>
      <vt:lpstr>Times New Roman</vt:lpstr>
      <vt:lpstr>Apple Braille Outline 6 Dot</vt:lpstr>
      <vt:lpstr>Andale Mono</vt:lpstr>
      <vt:lpstr>Avenir Book</vt:lpstr>
      <vt:lpstr>Thonburi Regular</vt:lpstr>
      <vt:lpstr>Times New Roman Bold</vt:lpstr>
      <vt:lpstr>Technology Consulting Toolkit by Slidesgo</vt:lpstr>
      <vt:lpstr>Natural Language Processing</vt:lpstr>
      <vt:lpstr>02</vt:lpstr>
      <vt:lpstr>Introduction</vt:lpstr>
      <vt:lpstr>PowerPoint 演示文稿</vt:lpstr>
      <vt:lpstr>Dataset</vt:lpstr>
      <vt:lpstr>PowerPoint 演示文稿</vt:lpstr>
      <vt:lpstr>PowerPoint 演示文稿</vt:lpstr>
      <vt:lpstr>PowerPoint 演示文稿</vt:lpstr>
      <vt:lpstr>PowerPoint 演示文稿</vt:lpstr>
      <vt:lpstr>PowerPoint 演示文稿</vt:lpstr>
      <vt:lpstr>LSTM</vt:lpstr>
      <vt:lpstr>01</vt:lpstr>
      <vt:lpstr>PowerPoint 演示文稿</vt:lpstr>
      <vt:lpstr>02</vt:lpstr>
      <vt:lpstr>PowerPoint 演示文稿</vt:lpstr>
      <vt:lpstr>04</vt:lpstr>
      <vt:lpstr>N-Gram</vt:lpstr>
      <vt:lpstr>N-Gram</vt:lpstr>
      <vt:lpstr>N-Gram</vt:lpstr>
      <vt:lpstr>LSTM</vt:lpstr>
      <vt:lpstr>PowerPoint 演示文稿</vt:lpstr>
      <vt:lpstr>PowerPoint 演示文稿</vt:lpstr>
      <vt:lpstr>PowerPoint 演示文稿</vt:lpstr>
      <vt:lpstr>05</vt:lpstr>
      <vt:lpstr>PowerPoint 演示文稿</vt:lpstr>
      <vt:lpstr>N-gram</vt:lpstr>
      <vt:lpstr>N-gram</vt:lpstr>
      <vt:lpstr>PowerPoint 演示文稿</vt:lpstr>
      <vt:lpstr>LSTM</vt:lpstr>
      <vt:lpstr>PowerPoint 演示文稿</vt:lpstr>
      <vt:lpstr>LSTM</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
  <cp:lastModifiedBy>hemaradhika reddy</cp:lastModifiedBy>
  <cp:revision>20</cp:revision>
  <dcterms:created xsi:type="dcterms:W3CDTF">2024-05-24T11:10:16Z</dcterms:created>
  <dcterms:modified xsi:type="dcterms:W3CDTF">2024-05-24T11:10:16Z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1033-5.7.2.8094</vt:lpwstr>
  </property>
</Properties>
</file>