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Lst>
  <p:notesMasterIdLst>
    <p:notesMasterId r:id="rId19"/>
  </p:notesMasterIdLst>
  <p:sldIdLst>
    <p:sldId id="949" r:id="rId6"/>
    <p:sldId id="948" r:id="rId7"/>
    <p:sldId id="951" r:id="rId8"/>
    <p:sldId id="953" r:id="rId9"/>
    <p:sldId id="954" r:id="rId10"/>
    <p:sldId id="952" r:id="rId11"/>
    <p:sldId id="955" r:id="rId12"/>
    <p:sldId id="956" r:id="rId13"/>
    <p:sldId id="957" r:id="rId14"/>
    <p:sldId id="958" r:id="rId15"/>
    <p:sldId id="959" r:id="rId16"/>
    <p:sldId id="960" r:id="rId17"/>
    <p:sldId id="9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552" userDrawn="1">
          <p15:clr>
            <a:srgbClr val="A4A3A4"/>
          </p15:clr>
        </p15:guide>
        <p15:guide id="3" orient="horz" pos="1536" userDrawn="1">
          <p15:clr>
            <a:srgbClr val="A4A3A4"/>
          </p15:clr>
        </p15:guide>
        <p15:guide id="4" pos="5472" userDrawn="1">
          <p15:clr>
            <a:srgbClr val="A4A3A4"/>
          </p15:clr>
        </p15:guide>
        <p15:guide id="5" orient="horz" pos="36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 Yang"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2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2E42C1-9467-4C92-B700-13F8F8BA6672}" v="20" dt="2024-03-25T19:46:47.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99" autoAdjust="0"/>
    <p:restoredTop sz="94660"/>
  </p:normalViewPr>
  <p:slideViewPr>
    <p:cSldViewPr snapToGrid="0">
      <p:cViewPr varScale="1">
        <p:scale>
          <a:sx n="110" d="100"/>
          <a:sy n="110" d="100"/>
        </p:scale>
        <p:origin x="864" y="76"/>
      </p:cViewPr>
      <p:guideLst>
        <p:guide orient="horz" pos="1296"/>
        <p:guide pos="552"/>
        <p:guide orient="horz" pos="1536"/>
        <p:guide pos="5472"/>
        <p:guide orient="horz" pos="3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Ravi Teja Bollam" userId="db60e7dd43bcd078" providerId="LiveId" clId="{4B2E42C1-9467-4C92-B700-13F8F8BA6672}"/>
    <pc:docChg chg="undo custSel addSld delSld modSld sldOrd">
      <pc:chgData name="Hema Ravi Teja Bollam" userId="db60e7dd43bcd078" providerId="LiveId" clId="{4B2E42C1-9467-4C92-B700-13F8F8BA6672}" dt="2024-03-25T20:11:45.913" v="266" actId="47"/>
      <pc:docMkLst>
        <pc:docMk/>
      </pc:docMkLst>
      <pc:sldChg chg="delSp modSp mod">
        <pc:chgData name="Hema Ravi Teja Bollam" userId="db60e7dd43bcd078" providerId="LiveId" clId="{4B2E42C1-9467-4C92-B700-13F8F8BA6672}" dt="2024-03-25T19:49:47.043" v="182" actId="20577"/>
        <pc:sldMkLst>
          <pc:docMk/>
          <pc:sldMk cId="3904643095" sldId="948"/>
        </pc:sldMkLst>
        <pc:spChg chg="mod">
          <ac:chgData name="Hema Ravi Teja Bollam" userId="db60e7dd43bcd078" providerId="LiveId" clId="{4B2E42C1-9467-4C92-B700-13F8F8BA6672}" dt="2024-03-25T19:49:47.043" v="182" actId="20577"/>
          <ac:spMkLst>
            <pc:docMk/>
            <pc:sldMk cId="3904643095" sldId="948"/>
            <ac:spMk id="20" creationId="{F69BE23D-D555-8746-AF00-7C7C693080F0}"/>
          </ac:spMkLst>
        </pc:spChg>
        <pc:graphicFrameChg chg="del">
          <ac:chgData name="Hema Ravi Teja Bollam" userId="db60e7dd43bcd078" providerId="LiveId" clId="{4B2E42C1-9467-4C92-B700-13F8F8BA6672}" dt="2024-03-25T17:30:55.492" v="36" actId="478"/>
          <ac:graphicFrameMkLst>
            <pc:docMk/>
            <pc:sldMk cId="3904643095" sldId="948"/>
            <ac:graphicFrameMk id="4" creationId="{68FEAA9D-CEC2-9CD8-4BB8-52DEFC12B16D}"/>
          </ac:graphicFrameMkLst>
        </pc:graphicFrameChg>
        <pc:graphicFrameChg chg="mod">
          <ac:chgData name="Hema Ravi Teja Bollam" userId="db60e7dd43bcd078" providerId="LiveId" clId="{4B2E42C1-9467-4C92-B700-13F8F8BA6672}" dt="2024-03-25T17:31:12.168" v="38" actId="14100"/>
          <ac:graphicFrameMkLst>
            <pc:docMk/>
            <pc:sldMk cId="3904643095" sldId="948"/>
            <ac:graphicFrameMk id="5" creationId="{10E58AEB-4F28-4991-FCB3-9D1DE9F3FBE7}"/>
          </ac:graphicFrameMkLst>
        </pc:graphicFrameChg>
      </pc:sldChg>
      <pc:sldChg chg="del">
        <pc:chgData name="Hema Ravi Teja Bollam" userId="db60e7dd43bcd078" providerId="LiveId" clId="{4B2E42C1-9467-4C92-B700-13F8F8BA6672}" dt="2024-03-25T20:11:45.913" v="266" actId="47"/>
        <pc:sldMkLst>
          <pc:docMk/>
          <pc:sldMk cId="1378203998" sldId="950"/>
        </pc:sldMkLst>
      </pc:sldChg>
      <pc:sldChg chg="delSp modSp mod">
        <pc:chgData name="Hema Ravi Teja Bollam" userId="db60e7dd43bcd078" providerId="LiveId" clId="{4B2E42C1-9467-4C92-B700-13F8F8BA6672}" dt="2024-03-25T19:49:35.484" v="180" actId="20577"/>
        <pc:sldMkLst>
          <pc:docMk/>
          <pc:sldMk cId="2501389" sldId="951"/>
        </pc:sldMkLst>
        <pc:spChg chg="mod">
          <ac:chgData name="Hema Ravi Teja Bollam" userId="db60e7dd43bcd078" providerId="LiveId" clId="{4B2E42C1-9467-4C92-B700-13F8F8BA6672}" dt="2024-03-25T19:49:35.484" v="180" actId="20577"/>
          <ac:spMkLst>
            <pc:docMk/>
            <pc:sldMk cId="2501389" sldId="951"/>
            <ac:spMk id="20" creationId="{F69BE23D-D555-8746-AF00-7C7C693080F0}"/>
          </ac:spMkLst>
        </pc:spChg>
        <pc:graphicFrameChg chg="del">
          <ac:chgData name="Hema Ravi Teja Bollam" userId="db60e7dd43bcd078" providerId="LiveId" clId="{4B2E42C1-9467-4C92-B700-13F8F8BA6672}" dt="2024-03-25T17:30:39.308" v="33" actId="478"/>
          <ac:graphicFrameMkLst>
            <pc:docMk/>
            <pc:sldMk cId="2501389" sldId="951"/>
            <ac:graphicFrameMk id="2" creationId="{4837481A-ADFE-40B8-5C17-5916242CF694}"/>
          </ac:graphicFrameMkLst>
        </pc:graphicFrameChg>
        <pc:graphicFrameChg chg="mod">
          <ac:chgData name="Hema Ravi Teja Bollam" userId="db60e7dd43bcd078" providerId="LiveId" clId="{4B2E42C1-9467-4C92-B700-13F8F8BA6672}" dt="2024-03-25T17:30:50.106" v="35" actId="14100"/>
          <ac:graphicFrameMkLst>
            <pc:docMk/>
            <pc:sldMk cId="2501389" sldId="951"/>
            <ac:graphicFrameMk id="6" creationId="{27D759F7-E8AC-D6B3-A6DF-6EA8B6B73F26}"/>
          </ac:graphicFrameMkLst>
        </pc:graphicFrameChg>
      </pc:sldChg>
      <pc:sldChg chg="addSp delSp modSp add mod ord">
        <pc:chgData name="Hema Ravi Teja Bollam" userId="db60e7dd43bcd078" providerId="LiveId" clId="{4B2E42C1-9467-4C92-B700-13F8F8BA6672}" dt="2024-03-25T19:51:01.185" v="186" actId="20577"/>
        <pc:sldMkLst>
          <pc:docMk/>
          <pc:sldMk cId="3623746574" sldId="952"/>
        </pc:sldMkLst>
        <pc:spChg chg="mod">
          <ac:chgData name="Hema Ravi Teja Bollam" userId="db60e7dd43bcd078" providerId="LiveId" clId="{4B2E42C1-9467-4C92-B700-13F8F8BA6672}" dt="2024-03-25T19:51:01.185" v="186" actId="20577"/>
          <ac:spMkLst>
            <pc:docMk/>
            <pc:sldMk cId="3623746574" sldId="952"/>
            <ac:spMk id="20" creationId="{F69BE23D-D555-8746-AF00-7C7C693080F0}"/>
          </ac:spMkLst>
        </pc:spChg>
        <pc:graphicFrameChg chg="del">
          <ac:chgData name="Hema Ravi Teja Bollam" userId="db60e7dd43bcd078" providerId="LiveId" clId="{4B2E42C1-9467-4C92-B700-13F8F8BA6672}" dt="2024-03-25T17:13:50.627" v="8" actId="478"/>
          <ac:graphicFrameMkLst>
            <pc:docMk/>
            <pc:sldMk cId="3623746574" sldId="952"/>
            <ac:graphicFrameMk id="2" creationId="{4837481A-ADFE-40B8-5C17-5916242CF694}"/>
          </ac:graphicFrameMkLst>
        </pc:graphicFrameChg>
        <pc:graphicFrameChg chg="add del mod modGraphic">
          <ac:chgData name="Hema Ravi Teja Bollam" userId="db60e7dd43bcd078" providerId="LiveId" clId="{4B2E42C1-9467-4C92-B700-13F8F8BA6672}" dt="2024-03-25T17:30:06.387" v="28" actId="478"/>
          <ac:graphicFrameMkLst>
            <pc:docMk/>
            <pc:sldMk cId="3623746574" sldId="952"/>
            <ac:graphicFrameMk id="4" creationId="{999267C0-4AEA-0A12-546B-19FD2C7E3141}"/>
          </ac:graphicFrameMkLst>
        </pc:graphicFrameChg>
        <pc:graphicFrameChg chg="add del mod">
          <ac:chgData name="Hema Ravi Teja Bollam" userId="db60e7dd43bcd078" providerId="LiveId" clId="{4B2E42C1-9467-4C92-B700-13F8F8BA6672}" dt="2024-03-25T18:10:03.980" v="79" actId="478"/>
          <ac:graphicFrameMkLst>
            <pc:docMk/>
            <pc:sldMk cId="3623746574" sldId="952"/>
            <ac:graphicFrameMk id="5" creationId="{3F9B850A-A618-D472-67EF-8079A8CA2A5D}"/>
          </ac:graphicFrameMkLst>
        </pc:graphicFrameChg>
        <pc:graphicFrameChg chg="del">
          <ac:chgData name="Hema Ravi Teja Bollam" userId="db60e7dd43bcd078" providerId="LiveId" clId="{4B2E42C1-9467-4C92-B700-13F8F8BA6672}" dt="2024-03-25T17:15:06.735" v="21" actId="478"/>
          <ac:graphicFrameMkLst>
            <pc:docMk/>
            <pc:sldMk cId="3623746574" sldId="952"/>
            <ac:graphicFrameMk id="6" creationId="{27D759F7-E8AC-D6B3-A6DF-6EA8B6B73F26}"/>
          </ac:graphicFrameMkLst>
        </pc:graphicFrameChg>
        <pc:graphicFrameChg chg="add del mod">
          <ac:chgData name="Hema Ravi Teja Bollam" userId="db60e7dd43bcd078" providerId="LiveId" clId="{4B2E42C1-9467-4C92-B700-13F8F8BA6672}" dt="2024-03-25T18:12:29.240" v="85" actId="478"/>
          <ac:graphicFrameMkLst>
            <pc:docMk/>
            <pc:sldMk cId="3623746574" sldId="952"/>
            <ac:graphicFrameMk id="7" creationId="{3F9B850A-A618-D472-67EF-8079A8CA2A5D}"/>
          </ac:graphicFrameMkLst>
        </pc:graphicFrameChg>
        <pc:graphicFrameChg chg="add del mod">
          <ac:chgData name="Hema Ravi Teja Bollam" userId="db60e7dd43bcd078" providerId="LiveId" clId="{4B2E42C1-9467-4C92-B700-13F8F8BA6672}" dt="2024-03-25T18:21:27.605" v="99" actId="478"/>
          <ac:graphicFrameMkLst>
            <pc:docMk/>
            <pc:sldMk cId="3623746574" sldId="952"/>
            <ac:graphicFrameMk id="8" creationId="{ECF2EFB2-6545-E838-30C5-A2CDF239B7A8}"/>
          </ac:graphicFrameMkLst>
        </pc:graphicFrameChg>
        <pc:graphicFrameChg chg="add mod">
          <ac:chgData name="Hema Ravi Teja Bollam" userId="db60e7dd43bcd078" providerId="LiveId" clId="{4B2E42C1-9467-4C92-B700-13F8F8BA6672}" dt="2024-03-25T18:26:33.660" v="100"/>
          <ac:graphicFrameMkLst>
            <pc:docMk/>
            <pc:sldMk cId="3623746574" sldId="952"/>
            <ac:graphicFrameMk id="9" creationId="{01AF2BF4-7C66-9D75-23DE-32488FBE427B}"/>
          </ac:graphicFrameMkLst>
        </pc:graphicFrameChg>
      </pc:sldChg>
      <pc:sldChg chg="modSp add mod">
        <pc:chgData name="Hema Ravi Teja Bollam" userId="db60e7dd43bcd078" providerId="LiveId" clId="{4B2E42C1-9467-4C92-B700-13F8F8BA6672}" dt="2024-03-25T19:50:08.630" v="184" actId="20577"/>
        <pc:sldMkLst>
          <pc:docMk/>
          <pc:sldMk cId="1619245146" sldId="953"/>
        </pc:sldMkLst>
        <pc:spChg chg="mod">
          <ac:chgData name="Hema Ravi Teja Bollam" userId="db60e7dd43bcd078" providerId="LiveId" clId="{4B2E42C1-9467-4C92-B700-13F8F8BA6672}" dt="2024-03-25T19:50:08.630" v="184" actId="20577"/>
          <ac:spMkLst>
            <pc:docMk/>
            <pc:sldMk cId="1619245146" sldId="953"/>
            <ac:spMk id="20" creationId="{F69BE23D-D555-8746-AF00-7C7C693080F0}"/>
          </ac:spMkLst>
        </pc:spChg>
      </pc:sldChg>
      <pc:sldChg chg="add">
        <pc:chgData name="Hema Ravi Teja Bollam" userId="db60e7dd43bcd078" providerId="LiveId" clId="{4B2E42C1-9467-4C92-B700-13F8F8BA6672}" dt="2024-03-25T18:20:16.569" v="90"/>
        <pc:sldMkLst>
          <pc:docMk/>
          <pc:sldMk cId="914988033" sldId="954"/>
        </pc:sldMkLst>
      </pc:sldChg>
      <pc:sldChg chg="addSp delSp modSp add mod">
        <pc:chgData name="Hema Ravi Teja Bollam" userId="db60e7dd43bcd078" providerId="LiveId" clId="{4B2E42C1-9467-4C92-B700-13F8F8BA6672}" dt="2024-03-25T19:17:16.089" v="121" actId="14100"/>
        <pc:sldMkLst>
          <pc:docMk/>
          <pc:sldMk cId="3133020995" sldId="955"/>
        </pc:sldMkLst>
        <pc:spChg chg="mod">
          <ac:chgData name="Hema Ravi Teja Bollam" userId="db60e7dd43bcd078" providerId="LiveId" clId="{4B2E42C1-9467-4C92-B700-13F8F8BA6672}" dt="2024-03-25T19:17:04.985" v="120" actId="14100"/>
          <ac:spMkLst>
            <pc:docMk/>
            <pc:sldMk cId="3133020995" sldId="955"/>
            <ac:spMk id="20" creationId="{F69BE23D-D555-8746-AF00-7C7C693080F0}"/>
          </ac:spMkLst>
        </pc:spChg>
        <pc:graphicFrameChg chg="add mod">
          <ac:chgData name="Hema Ravi Teja Bollam" userId="db60e7dd43bcd078" providerId="LiveId" clId="{4B2E42C1-9467-4C92-B700-13F8F8BA6672}" dt="2024-03-25T19:17:16.089" v="121" actId="14100"/>
          <ac:graphicFrameMkLst>
            <pc:docMk/>
            <pc:sldMk cId="3133020995" sldId="955"/>
            <ac:graphicFrameMk id="2" creationId="{C2CAE772-DC03-1117-1352-18F661467FEB}"/>
          </ac:graphicFrameMkLst>
        </pc:graphicFrameChg>
        <pc:graphicFrameChg chg="del">
          <ac:chgData name="Hema Ravi Teja Bollam" userId="db60e7dd43bcd078" providerId="LiveId" clId="{4B2E42C1-9467-4C92-B700-13F8F8BA6672}" dt="2024-03-25T19:15:57.814" v="110" actId="478"/>
          <ac:graphicFrameMkLst>
            <pc:docMk/>
            <pc:sldMk cId="3133020995" sldId="955"/>
            <ac:graphicFrameMk id="9" creationId="{01AF2BF4-7C66-9D75-23DE-32488FBE427B}"/>
          </ac:graphicFrameMkLst>
        </pc:graphicFrameChg>
      </pc:sldChg>
      <pc:sldChg chg="addSp delSp modSp add mod">
        <pc:chgData name="Hema Ravi Teja Bollam" userId="db60e7dd43bcd078" providerId="LiveId" clId="{4B2E42C1-9467-4C92-B700-13F8F8BA6672}" dt="2024-03-25T20:09:09.200" v="265" actId="13926"/>
        <pc:sldMkLst>
          <pc:docMk/>
          <pc:sldMk cId="3429932419" sldId="956"/>
        </pc:sldMkLst>
        <pc:spChg chg="mod">
          <ac:chgData name="Hema Ravi Teja Bollam" userId="db60e7dd43bcd078" providerId="LiveId" clId="{4B2E42C1-9467-4C92-B700-13F8F8BA6672}" dt="2024-03-25T19:47:05.902" v="176" actId="20577"/>
          <ac:spMkLst>
            <pc:docMk/>
            <pc:sldMk cId="3429932419" sldId="956"/>
            <ac:spMk id="20" creationId="{F69BE23D-D555-8746-AF00-7C7C693080F0}"/>
          </ac:spMkLst>
        </pc:spChg>
        <pc:graphicFrameChg chg="del">
          <ac:chgData name="Hema Ravi Teja Bollam" userId="db60e7dd43bcd078" providerId="LiveId" clId="{4B2E42C1-9467-4C92-B700-13F8F8BA6672}" dt="2024-03-25T19:20:50.694" v="141" actId="478"/>
          <ac:graphicFrameMkLst>
            <pc:docMk/>
            <pc:sldMk cId="3429932419" sldId="956"/>
            <ac:graphicFrameMk id="2" creationId="{C2CAE772-DC03-1117-1352-18F661467FEB}"/>
          </ac:graphicFrameMkLst>
        </pc:graphicFrameChg>
        <pc:graphicFrameChg chg="add mod modGraphic">
          <ac:chgData name="Hema Ravi Teja Bollam" userId="db60e7dd43bcd078" providerId="LiveId" clId="{4B2E42C1-9467-4C92-B700-13F8F8BA6672}" dt="2024-03-25T20:09:09.200" v="265" actId="13926"/>
          <ac:graphicFrameMkLst>
            <pc:docMk/>
            <pc:sldMk cId="3429932419" sldId="956"/>
            <ac:graphicFrameMk id="4" creationId="{769F3EC2-2F6E-BCCB-24A1-FF7E6E9FD676}"/>
          </ac:graphicFrameMkLst>
        </pc:graphicFrameChg>
      </pc:sldChg>
      <pc:sldChg chg="addSp delSp modSp add mod">
        <pc:chgData name="Hema Ravi Teja Bollam" userId="db60e7dd43bcd078" providerId="LiveId" clId="{4B2E42C1-9467-4C92-B700-13F8F8BA6672}" dt="2024-03-25T19:46:17.145" v="172" actId="1076"/>
        <pc:sldMkLst>
          <pc:docMk/>
          <pc:sldMk cId="1531438277" sldId="957"/>
        </pc:sldMkLst>
        <pc:spChg chg="mod">
          <ac:chgData name="Hema Ravi Teja Bollam" userId="db60e7dd43bcd078" providerId="LiveId" clId="{4B2E42C1-9467-4C92-B700-13F8F8BA6672}" dt="2024-03-25T19:21:24.448" v="144" actId="20577"/>
          <ac:spMkLst>
            <pc:docMk/>
            <pc:sldMk cId="1531438277" sldId="957"/>
            <ac:spMk id="20" creationId="{F69BE23D-D555-8746-AF00-7C7C693080F0}"/>
          </ac:spMkLst>
        </pc:spChg>
        <pc:graphicFrameChg chg="del">
          <ac:chgData name="Hema Ravi Teja Bollam" userId="db60e7dd43bcd078" providerId="LiveId" clId="{4B2E42C1-9467-4C92-B700-13F8F8BA6672}" dt="2024-03-25T19:20:59.567" v="142" actId="478"/>
          <ac:graphicFrameMkLst>
            <pc:docMk/>
            <pc:sldMk cId="1531438277" sldId="957"/>
            <ac:graphicFrameMk id="2" creationId="{C2CAE772-DC03-1117-1352-18F661467FEB}"/>
          </ac:graphicFrameMkLst>
        </pc:graphicFrameChg>
        <pc:graphicFrameChg chg="add mod">
          <ac:chgData name="Hema Ravi Teja Bollam" userId="db60e7dd43bcd078" providerId="LiveId" clId="{4B2E42C1-9467-4C92-B700-13F8F8BA6672}" dt="2024-03-25T19:46:17.145" v="172" actId="1076"/>
          <ac:graphicFrameMkLst>
            <pc:docMk/>
            <pc:sldMk cId="1531438277" sldId="957"/>
            <ac:graphicFrameMk id="4" creationId="{9948C047-6B07-6274-158F-2D53D951FC8B}"/>
          </ac:graphicFrameMkLst>
        </pc:graphicFrameChg>
      </pc:sldChg>
      <pc:sldChg chg="addSp modSp add mod">
        <pc:chgData name="Hema Ravi Teja Bollam" userId="db60e7dd43bcd078" providerId="LiveId" clId="{4B2E42C1-9467-4C92-B700-13F8F8BA6672}" dt="2024-03-25T19:38:16.667" v="170" actId="14100"/>
        <pc:sldMkLst>
          <pc:docMk/>
          <pc:sldMk cId="368175321" sldId="958"/>
        </pc:sldMkLst>
        <pc:spChg chg="mod">
          <ac:chgData name="Hema Ravi Teja Bollam" userId="db60e7dd43bcd078" providerId="LiveId" clId="{4B2E42C1-9467-4C92-B700-13F8F8BA6672}" dt="2024-03-25T19:37:51.953" v="167" actId="20577"/>
          <ac:spMkLst>
            <pc:docMk/>
            <pc:sldMk cId="368175321" sldId="958"/>
            <ac:spMk id="20" creationId="{F69BE23D-D555-8746-AF00-7C7C693080F0}"/>
          </ac:spMkLst>
        </pc:spChg>
        <pc:graphicFrameChg chg="add mod">
          <ac:chgData name="Hema Ravi Teja Bollam" userId="db60e7dd43bcd078" providerId="LiveId" clId="{4B2E42C1-9467-4C92-B700-13F8F8BA6672}" dt="2024-03-25T19:38:16.667" v="170" actId="14100"/>
          <ac:graphicFrameMkLst>
            <pc:docMk/>
            <pc:sldMk cId="368175321" sldId="958"/>
            <ac:graphicFrameMk id="2" creationId="{3054F7FD-98B5-5119-F324-D96016AC2A6E}"/>
          </ac:graphicFrameMkLst>
        </pc:graphicFrameChg>
      </pc:sldChg>
      <pc:sldChg chg="addSp modSp add mod">
        <pc:chgData name="Hema Ravi Teja Bollam" userId="db60e7dd43bcd078" providerId="LiveId" clId="{4B2E42C1-9467-4C92-B700-13F8F8BA6672}" dt="2024-03-25T19:37:23.881" v="165" actId="20577"/>
        <pc:sldMkLst>
          <pc:docMk/>
          <pc:sldMk cId="67161669" sldId="959"/>
        </pc:sldMkLst>
        <pc:spChg chg="mod">
          <ac:chgData name="Hema Ravi Teja Bollam" userId="db60e7dd43bcd078" providerId="LiveId" clId="{4B2E42C1-9467-4C92-B700-13F8F8BA6672}" dt="2024-03-25T19:37:23.881" v="165" actId="20577"/>
          <ac:spMkLst>
            <pc:docMk/>
            <pc:sldMk cId="67161669" sldId="959"/>
            <ac:spMk id="20" creationId="{F69BE23D-D555-8746-AF00-7C7C693080F0}"/>
          </ac:spMkLst>
        </pc:spChg>
        <pc:graphicFrameChg chg="add mod">
          <ac:chgData name="Hema Ravi Teja Bollam" userId="db60e7dd43bcd078" providerId="LiveId" clId="{4B2E42C1-9467-4C92-B700-13F8F8BA6672}" dt="2024-03-25T19:36:25.023" v="163" actId="14100"/>
          <ac:graphicFrameMkLst>
            <pc:docMk/>
            <pc:sldMk cId="67161669" sldId="959"/>
            <ac:graphicFrameMk id="2" creationId="{822862B0-DC4C-4AA3-86EF-F70CEBB28D4A}"/>
          </ac:graphicFrameMkLst>
        </pc:graphicFrameChg>
      </pc:sldChg>
      <pc:sldChg chg="addSp delSp modSp add mod">
        <pc:chgData name="Hema Ravi Teja Bollam" userId="db60e7dd43bcd078" providerId="LiveId" clId="{4B2E42C1-9467-4C92-B700-13F8F8BA6672}" dt="2024-03-25T20:04:22.700" v="223" actId="1076"/>
        <pc:sldMkLst>
          <pc:docMk/>
          <pc:sldMk cId="2288555680" sldId="960"/>
        </pc:sldMkLst>
        <pc:spChg chg="add mod">
          <ac:chgData name="Hema Ravi Teja Bollam" userId="db60e7dd43bcd078" providerId="LiveId" clId="{4B2E42C1-9467-4C92-B700-13F8F8BA6672}" dt="2024-03-25T20:04:22.700" v="223" actId="1076"/>
          <ac:spMkLst>
            <pc:docMk/>
            <pc:sldMk cId="2288555680" sldId="960"/>
            <ac:spMk id="5" creationId="{38D6B734-80C5-6AE2-1BA9-6A09C33ED15C}"/>
          </ac:spMkLst>
        </pc:spChg>
        <pc:spChg chg="mod">
          <ac:chgData name="Hema Ravi Teja Bollam" userId="db60e7dd43bcd078" providerId="LiveId" clId="{4B2E42C1-9467-4C92-B700-13F8F8BA6672}" dt="2024-03-25T20:03:10.451" v="218" actId="20577"/>
          <ac:spMkLst>
            <pc:docMk/>
            <pc:sldMk cId="2288555680" sldId="960"/>
            <ac:spMk id="20" creationId="{F69BE23D-D555-8746-AF00-7C7C693080F0}"/>
          </ac:spMkLst>
        </pc:spChg>
        <pc:graphicFrameChg chg="del">
          <ac:chgData name="Hema Ravi Teja Bollam" userId="db60e7dd43bcd078" providerId="LiveId" clId="{4B2E42C1-9467-4C92-B700-13F8F8BA6672}" dt="2024-03-25T20:03:18.395" v="219" actId="478"/>
          <ac:graphicFrameMkLst>
            <pc:docMk/>
            <pc:sldMk cId="2288555680" sldId="960"/>
            <ac:graphicFrameMk id="2" creationId="{822862B0-DC4C-4AA3-86EF-F70CEBB28D4A}"/>
          </ac:graphicFrameMkLst>
        </pc:graphicFrameChg>
      </pc:sldChg>
      <pc:sldChg chg="delSp modSp new mod">
        <pc:chgData name="Hema Ravi Teja Bollam" userId="db60e7dd43bcd078" providerId="LiveId" clId="{4B2E42C1-9467-4C92-B700-13F8F8BA6672}" dt="2024-03-25T20:07:04.035" v="264" actId="6549"/>
        <pc:sldMkLst>
          <pc:docMk/>
          <pc:sldMk cId="3309841648" sldId="961"/>
        </pc:sldMkLst>
        <pc:spChg chg="del">
          <ac:chgData name="Hema Ravi Teja Bollam" userId="db60e7dd43bcd078" providerId="LiveId" clId="{4B2E42C1-9467-4C92-B700-13F8F8BA6672}" dt="2024-03-25T20:05:18.014" v="247" actId="478"/>
          <ac:spMkLst>
            <pc:docMk/>
            <pc:sldMk cId="3309841648" sldId="961"/>
            <ac:spMk id="2" creationId="{1AB00D62-D2E5-2E2B-CB57-1A0B3F33D145}"/>
          </ac:spMkLst>
        </pc:spChg>
        <pc:spChg chg="mod">
          <ac:chgData name="Hema Ravi Teja Bollam" userId="db60e7dd43bcd078" providerId="LiveId" clId="{4B2E42C1-9467-4C92-B700-13F8F8BA6672}" dt="2024-03-25T20:07:04.035" v="264" actId="6549"/>
          <ac:spMkLst>
            <pc:docMk/>
            <pc:sldMk cId="3309841648" sldId="961"/>
            <ac:spMk id="3" creationId="{BBC1768C-DDB0-726D-B0B1-E1495A8478D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b60e7dd43bcd078/Desktop/resume/intern/xlay/121210-Data%20Analyst%20File_03_19_20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b60e7dd43bcd078/Desktop/resume/intern/xlay/121210-Data%20Analyst%20File_03_19_202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b60e7dd43bcd078/Desktop/resume/intern/xlay/121210-Data%20Analyst%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db60e7dd43bcd078/Desktop/resume/intern/xlay/121210-Data%20Analyst%20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db60e7dd43bcd078/Desktop/resume/intern/xlay/121210-Data%20Analyst%20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db60e7dd43bcd078/Desktop/resume/intern/xlay/121210-Data%20Analyst%20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db60e7dd43bcd078/Desktop/resume/intern/xlay/121210-Data%20Analyst%20File_03_19_202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db60e7dd43bcd078/Desktop/resume/intern/xlay/121210-Data%20Analyst%20File.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[121210-Data Analyst File_03_19_2024.xlsx]Question_1!PivotTable1</c:name>
    <c:fmtId val="-1"/>
  </c:pivotSource>
  <c:chart>
    <c:autoTitleDeleted val="0"/>
    <c:pivotFmts>
      <c:pivotFmt>
        <c:idx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Question_1!$C$4:$C$5</c:f>
              <c:strCache>
                <c:ptCount val="1"/>
                <c:pt idx="0">
                  <c:v>Med A</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Question_1!$B$6:$B$12</c:f>
              <c:strCache>
                <c:ptCount val="6"/>
                <c:pt idx="0">
                  <c:v>Jul</c:v>
                </c:pt>
                <c:pt idx="1">
                  <c:v>Aug</c:v>
                </c:pt>
                <c:pt idx="2">
                  <c:v>Sep</c:v>
                </c:pt>
                <c:pt idx="3">
                  <c:v>Oct</c:v>
                </c:pt>
                <c:pt idx="4">
                  <c:v>Nov</c:v>
                </c:pt>
                <c:pt idx="5">
                  <c:v>Dec</c:v>
                </c:pt>
              </c:strCache>
            </c:strRef>
          </c:cat>
          <c:val>
            <c:numRef>
              <c:f>Question_1!$C$6:$C$12</c:f>
              <c:numCache>
                <c:formatCode>General</c:formatCode>
                <c:ptCount val="6"/>
                <c:pt idx="0">
                  <c:v>4303700</c:v>
                </c:pt>
                <c:pt idx="1">
                  <c:v>4477100</c:v>
                </c:pt>
                <c:pt idx="2">
                  <c:v>849900</c:v>
                </c:pt>
                <c:pt idx="4">
                  <c:v>75300</c:v>
                </c:pt>
                <c:pt idx="5">
                  <c:v>10200</c:v>
                </c:pt>
              </c:numCache>
            </c:numRef>
          </c:val>
          <c:extLst>
            <c:ext xmlns:c16="http://schemas.microsoft.com/office/drawing/2014/chart" uri="{C3380CC4-5D6E-409C-BE32-E72D297353CC}">
              <c16:uniqueId val="{00000000-B69B-420E-B970-79999C7093B3}"/>
            </c:ext>
          </c:extLst>
        </c:ser>
        <c:ser>
          <c:idx val="1"/>
          <c:order val="1"/>
          <c:tx>
            <c:strRef>
              <c:f>Question_1!$D$4:$D$5</c:f>
              <c:strCache>
                <c:ptCount val="1"/>
                <c:pt idx="0">
                  <c:v>Med B</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Question_1!$B$6:$B$12</c:f>
              <c:strCache>
                <c:ptCount val="6"/>
                <c:pt idx="0">
                  <c:v>Jul</c:v>
                </c:pt>
                <c:pt idx="1">
                  <c:v>Aug</c:v>
                </c:pt>
                <c:pt idx="2">
                  <c:v>Sep</c:v>
                </c:pt>
                <c:pt idx="3">
                  <c:v>Oct</c:v>
                </c:pt>
                <c:pt idx="4">
                  <c:v>Nov</c:v>
                </c:pt>
                <c:pt idx="5">
                  <c:v>Dec</c:v>
                </c:pt>
              </c:strCache>
            </c:strRef>
          </c:cat>
          <c:val>
            <c:numRef>
              <c:f>Question_1!$D$6:$D$12</c:f>
              <c:numCache>
                <c:formatCode>General</c:formatCode>
                <c:ptCount val="6"/>
                <c:pt idx="2">
                  <c:v>535</c:v>
                </c:pt>
                <c:pt idx="3">
                  <c:v>393</c:v>
                </c:pt>
                <c:pt idx="4">
                  <c:v>420</c:v>
                </c:pt>
                <c:pt idx="5">
                  <c:v>1</c:v>
                </c:pt>
              </c:numCache>
            </c:numRef>
          </c:val>
          <c:extLst>
            <c:ext xmlns:c16="http://schemas.microsoft.com/office/drawing/2014/chart" uri="{C3380CC4-5D6E-409C-BE32-E72D297353CC}">
              <c16:uniqueId val="{00000001-B69B-420E-B970-79999C7093B3}"/>
            </c:ext>
          </c:extLst>
        </c:ser>
        <c:dLbls>
          <c:dLblPos val="inEnd"/>
          <c:showLegendKey val="0"/>
          <c:showVal val="1"/>
          <c:showCatName val="0"/>
          <c:showSerName val="0"/>
          <c:showPercent val="0"/>
          <c:showBubbleSize val="0"/>
        </c:dLbls>
        <c:gapWidth val="100"/>
        <c:overlap val="-24"/>
        <c:axId val="2037295424"/>
        <c:axId val="2041122832"/>
      </c:barChart>
      <c:catAx>
        <c:axId val="20372954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1122832"/>
        <c:crosses val="autoZero"/>
        <c:auto val="1"/>
        <c:lblAlgn val="ctr"/>
        <c:lblOffset val="100"/>
        <c:noMultiLvlLbl val="0"/>
      </c:catAx>
      <c:valAx>
        <c:axId val="204112283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7295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[121210-Data Analyst File_03_19_2024.xlsx]Question_2!PivotTable2</c:name>
    <c:fmtId val="-1"/>
  </c:pivotSource>
  <c:chart>
    <c:autoTitleDeleted val="0"/>
    <c:pivotFmts>
      <c:pivotFmt>
        <c:idx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Question_2!$C$4:$C$5</c:f>
              <c:strCache>
                <c:ptCount val="1"/>
                <c:pt idx="0">
                  <c:v>Med A</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Question_2!$B$6:$B$11</c:f>
              <c:strCache>
                <c:ptCount val="5"/>
                <c:pt idx="0">
                  <c:v>Jul</c:v>
                </c:pt>
                <c:pt idx="1">
                  <c:v>Aug</c:v>
                </c:pt>
                <c:pt idx="2">
                  <c:v>Sep</c:v>
                </c:pt>
                <c:pt idx="3">
                  <c:v>Oct</c:v>
                </c:pt>
                <c:pt idx="4">
                  <c:v>Nov</c:v>
                </c:pt>
              </c:strCache>
            </c:strRef>
          </c:cat>
          <c:val>
            <c:numRef>
              <c:f>Question_2!$C$6:$C$11</c:f>
              <c:numCache>
                <c:formatCode>General</c:formatCode>
                <c:ptCount val="5"/>
                <c:pt idx="0">
                  <c:v>92</c:v>
                </c:pt>
                <c:pt idx="1">
                  <c:v>92</c:v>
                </c:pt>
                <c:pt idx="2">
                  <c:v>73</c:v>
                </c:pt>
                <c:pt idx="4">
                  <c:v>4</c:v>
                </c:pt>
              </c:numCache>
            </c:numRef>
          </c:val>
          <c:extLst>
            <c:ext xmlns:c16="http://schemas.microsoft.com/office/drawing/2014/chart" uri="{C3380CC4-5D6E-409C-BE32-E72D297353CC}">
              <c16:uniqueId val="{00000000-28D8-4069-8605-2005CE9B054B}"/>
            </c:ext>
          </c:extLst>
        </c:ser>
        <c:ser>
          <c:idx val="1"/>
          <c:order val="1"/>
          <c:tx>
            <c:strRef>
              <c:f>Question_2!$D$4:$D$5</c:f>
              <c:strCache>
                <c:ptCount val="1"/>
                <c:pt idx="0">
                  <c:v>Med B</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Question_2!$B$6:$B$11</c:f>
              <c:strCache>
                <c:ptCount val="5"/>
                <c:pt idx="0">
                  <c:v>Jul</c:v>
                </c:pt>
                <c:pt idx="1">
                  <c:v>Aug</c:v>
                </c:pt>
                <c:pt idx="2">
                  <c:v>Sep</c:v>
                </c:pt>
                <c:pt idx="3">
                  <c:v>Oct</c:v>
                </c:pt>
                <c:pt idx="4">
                  <c:v>Nov</c:v>
                </c:pt>
              </c:strCache>
            </c:strRef>
          </c:cat>
          <c:val>
            <c:numRef>
              <c:f>Question_2!$D$6:$D$11</c:f>
              <c:numCache>
                <c:formatCode>General</c:formatCode>
                <c:ptCount val="5"/>
                <c:pt idx="2">
                  <c:v>76</c:v>
                </c:pt>
                <c:pt idx="3">
                  <c:v>66</c:v>
                </c:pt>
                <c:pt idx="4">
                  <c:v>72</c:v>
                </c:pt>
              </c:numCache>
            </c:numRef>
          </c:val>
          <c:extLst>
            <c:ext xmlns:c16="http://schemas.microsoft.com/office/drawing/2014/chart" uri="{C3380CC4-5D6E-409C-BE32-E72D297353CC}">
              <c16:uniqueId val="{00000001-28D8-4069-8605-2005CE9B054B}"/>
            </c:ext>
          </c:extLst>
        </c:ser>
        <c:dLbls>
          <c:dLblPos val="outEnd"/>
          <c:showLegendKey val="0"/>
          <c:showVal val="1"/>
          <c:showCatName val="0"/>
          <c:showSerName val="0"/>
          <c:showPercent val="0"/>
          <c:showBubbleSize val="0"/>
        </c:dLbls>
        <c:gapWidth val="100"/>
        <c:overlap val="-24"/>
        <c:axId val="2008057728"/>
        <c:axId val="2041132752"/>
      </c:barChart>
      <c:catAx>
        <c:axId val="20080577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1132752"/>
        <c:crosses val="autoZero"/>
        <c:auto val="1"/>
        <c:lblAlgn val="ctr"/>
        <c:lblOffset val="100"/>
        <c:noMultiLvlLbl val="0"/>
      </c:catAx>
      <c:valAx>
        <c:axId val="20411327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08057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[121210-Data Analyst File.xlsx]Question_3!PivotTable2</c:name>
    <c:fmtId val="-1"/>
  </c:pivotSource>
  <c:chart>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Question_3!$C$16:$C$17</c:f>
              <c:strCache>
                <c:ptCount val="1"/>
                <c:pt idx="0">
                  <c:v>Med A</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Question_3!$B$18:$B$23</c:f>
              <c:strCache>
                <c:ptCount val="6"/>
                <c:pt idx="0">
                  <c:v>Jul</c:v>
                </c:pt>
                <c:pt idx="1">
                  <c:v>Aug</c:v>
                </c:pt>
                <c:pt idx="2">
                  <c:v>Sep</c:v>
                </c:pt>
                <c:pt idx="3">
                  <c:v>Oct</c:v>
                </c:pt>
                <c:pt idx="4">
                  <c:v>Nov</c:v>
                </c:pt>
                <c:pt idx="5">
                  <c:v>Dec</c:v>
                </c:pt>
              </c:strCache>
            </c:strRef>
          </c:cat>
          <c:val>
            <c:numRef>
              <c:f>Question_3!$C$18:$C$23</c:f>
              <c:numCache>
                <c:formatCode>0.00</c:formatCode>
                <c:ptCount val="6"/>
                <c:pt idx="0">
                  <c:v>46779.34782608696</c:v>
                </c:pt>
                <c:pt idx="1">
                  <c:v>48664.130434782608</c:v>
                </c:pt>
                <c:pt idx="2">
                  <c:v>11642.465753424658</c:v>
                </c:pt>
                <c:pt idx="4">
                  <c:v>18825</c:v>
                </c:pt>
                <c:pt idx="5">
                  <c:v>3400</c:v>
                </c:pt>
              </c:numCache>
            </c:numRef>
          </c:val>
          <c:extLst>
            <c:ext xmlns:c16="http://schemas.microsoft.com/office/drawing/2014/chart" uri="{C3380CC4-5D6E-409C-BE32-E72D297353CC}">
              <c16:uniqueId val="{00000000-B11F-4C13-9D16-6B5F06EDF323}"/>
            </c:ext>
          </c:extLst>
        </c:ser>
        <c:ser>
          <c:idx val="1"/>
          <c:order val="1"/>
          <c:tx>
            <c:strRef>
              <c:f>Question_3!$D$16:$D$17</c:f>
              <c:strCache>
                <c:ptCount val="1"/>
                <c:pt idx="0">
                  <c:v>Med B</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Question_3!$B$18:$B$23</c:f>
              <c:strCache>
                <c:ptCount val="6"/>
                <c:pt idx="0">
                  <c:v>Jul</c:v>
                </c:pt>
                <c:pt idx="1">
                  <c:v>Aug</c:v>
                </c:pt>
                <c:pt idx="2">
                  <c:v>Sep</c:v>
                </c:pt>
                <c:pt idx="3">
                  <c:v>Oct</c:v>
                </c:pt>
                <c:pt idx="4">
                  <c:v>Nov</c:v>
                </c:pt>
                <c:pt idx="5">
                  <c:v>Dec</c:v>
                </c:pt>
              </c:strCache>
            </c:strRef>
          </c:cat>
          <c:val>
            <c:numRef>
              <c:f>Question_3!$D$18:$D$23</c:f>
              <c:numCache>
                <c:formatCode>General</c:formatCode>
                <c:ptCount val="6"/>
                <c:pt idx="2" formatCode="0.00">
                  <c:v>7.0394736842105265</c:v>
                </c:pt>
                <c:pt idx="3" formatCode="0.00">
                  <c:v>5.9545454545454541</c:v>
                </c:pt>
                <c:pt idx="4" formatCode="0.00">
                  <c:v>5.833333333333333</c:v>
                </c:pt>
                <c:pt idx="5" formatCode="0.00">
                  <c:v>1</c:v>
                </c:pt>
              </c:numCache>
            </c:numRef>
          </c:val>
          <c:extLst>
            <c:ext xmlns:c16="http://schemas.microsoft.com/office/drawing/2014/chart" uri="{C3380CC4-5D6E-409C-BE32-E72D297353CC}">
              <c16:uniqueId val="{00000001-B11F-4C13-9D16-6B5F06EDF323}"/>
            </c:ext>
          </c:extLst>
        </c:ser>
        <c:dLbls>
          <c:dLblPos val="outEnd"/>
          <c:showLegendKey val="0"/>
          <c:showVal val="1"/>
          <c:showCatName val="0"/>
          <c:showSerName val="0"/>
          <c:showPercent val="0"/>
          <c:showBubbleSize val="0"/>
        </c:dLbls>
        <c:gapWidth val="100"/>
        <c:overlap val="-24"/>
        <c:axId val="1776678799"/>
        <c:axId val="1776672559"/>
      </c:barChart>
      <c:catAx>
        <c:axId val="17766787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76672559"/>
        <c:crosses val="autoZero"/>
        <c:auto val="1"/>
        <c:lblAlgn val="ctr"/>
        <c:lblOffset val="100"/>
        <c:noMultiLvlLbl val="0"/>
      </c:catAx>
      <c:valAx>
        <c:axId val="1776672559"/>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76678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[121210-Data Analyst File.xlsx]Question_4!PivotTable1</c:name>
    <c:fmtId val="-1"/>
  </c:pivotSource>
  <c:chart>
    <c:autoTitleDeleted val="0"/>
    <c:pivotFmts>
      <c:pivotFmt>
        <c:idx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Question_4!$J$1</c:f>
              <c:strCache>
                <c:ptCount val="1"/>
                <c:pt idx="0">
                  <c:v>Sum of Switched</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Question_4!$I$2:$I$5</c:f>
              <c:strCache>
                <c:ptCount val="3"/>
                <c:pt idx="0">
                  <c:v>Sep</c:v>
                </c:pt>
                <c:pt idx="1">
                  <c:v>Oct</c:v>
                </c:pt>
                <c:pt idx="2">
                  <c:v>Nov</c:v>
                </c:pt>
              </c:strCache>
            </c:strRef>
          </c:cat>
          <c:val>
            <c:numRef>
              <c:f>Question_4!$J$2:$J$5</c:f>
              <c:numCache>
                <c:formatCode>General</c:formatCode>
                <c:ptCount val="3"/>
                <c:pt idx="0">
                  <c:v>67</c:v>
                </c:pt>
                <c:pt idx="1">
                  <c:v>0</c:v>
                </c:pt>
                <c:pt idx="2">
                  <c:v>0</c:v>
                </c:pt>
              </c:numCache>
            </c:numRef>
          </c:val>
          <c:extLst>
            <c:ext xmlns:c16="http://schemas.microsoft.com/office/drawing/2014/chart" uri="{C3380CC4-5D6E-409C-BE32-E72D297353CC}">
              <c16:uniqueId val="{00000000-B524-455E-8EC4-CE193AEC250B}"/>
            </c:ext>
          </c:extLst>
        </c:ser>
        <c:ser>
          <c:idx val="1"/>
          <c:order val="1"/>
          <c:tx>
            <c:strRef>
              <c:f>Question_4!$K$1</c:f>
              <c:strCache>
                <c:ptCount val="1"/>
                <c:pt idx="0">
                  <c:v>Sum of New Start</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Question_4!$I$2:$I$5</c:f>
              <c:strCache>
                <c:ptCount val="3"/>
                <c:pt idx="0">
                  <c:v>Sep</c:v>
                </c:pt>
                <c:pt idx="1">
                  <c:v>Oct</c:v>
                </c:pt>
                <c:pt idx="2">
                  <c:v>Nov</c:v>
                </c:pt>
              </c:strCache>
            </c:strRef>
          </c:cat>
          <c:val>
            <c:numRef>
              <c:f>Question_4!$K$2:$K$5</c:f>
              <c:numCache>
                <c:formatCode>General</c:formatCode>
                <c:ptCount val="3"/>
                <c:pt idx="0">
                  <c:v>5</c:v>
                </c:pt>
                <c:pt idx="1">
                  <c:v>5</c:v>
                </c:pt>
                <c:pt idx="2">
                  <c:v>6</c:v>
                </c:pt>
              </c:numCache>
            </c:numRef>
          </c:val>
          <c:extLst>
            <c:ext xmlns:c16="http://schemas.microsoft.com/office/drawing/2014/chart" uri="{C3380CC4-5D6E-409C-BE32-E72D297353CC}">
              <c16:uniqueId val="{00000001-B524-455E-8EC4-CE193AEC250B}"/>
            </c:ext>
          </c:extLst>
        </c:ser>
        <c:dLbls>
          <c:dLblPos val="outEnd"/>
          <c:showLegendKey val="0"/>
          <c:showVal val="1"/>
          <c:showCatName val="0"/>
          <c:showSerName val="0"/>
          <c:showPercent val="0"/>
          <c:showBubbleSize val="0"/>
        </c:dLbls>
        <c:gapWidth val="100"/>
        <c:overlap val="-24"/>
        <c:axId val="124607615"/>
        <c:axId val="124620575"/>
      </c:barChart>
      <c:catAx>
        <c:axId val="1246076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4620575"/>
        <c:crosses val="autoZero"/>
        <c:auto val="1"/>
        <c:lblAlgn val="ctr"/>
        <c:lblOffset val="100"/>
        <c:noMultiLvlLbl val="0"/>
      </c:catAx>
      <c:valAx>
        <c:axId val="12462057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4607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[121210-Data Analyst File.xlsx]Question_5!PivotTable1</c:name>
    <c:fmtId val="-1"/>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Question_5!$J$1</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Question_5!$I$2:$I$5</c:f>
              <c:strCache>
                <c:ptCount val="3"/>
                <c:pt idx="0">
                  <c:v>Sep</c:v>
                </c:pt>
                <c:pt idx="1">
                  <c:v>Oct</c:v>
                </c:pt>
                <c:pt idx="2">
                  <c:v>Nov</c:v>
                </c:pt>
              </c:strCache>
            </c:strRef>
          </c:cat>
          <c:val>
            <c:numRef>
              <c:f>Question_5!$J$2:$J$5</c:f>
              <c:numCache>
                <c:formatCode>General</c:formatCode>
                <c:ptCount val="3"/>
                <c:pt idx="0">
                  <c:v>8.3880597014925389</c:v>
                </c:pt>
                <c:pt idx="1">
                  <c:v>#N/A</c:v>
                </c:pt>
                <c:pt idx="2">
                  <c:v>#N/A</c:v>
                </c:pt>
              </c:numCache>
            </c:numRef>
          </c:val>
          <c:extLst>
            <c:ext xmlns:c16="http://schemas.microsoft.com/office/drawing/2014/chart" uri="{C3380CC4-5D6E-409C-BE32-E72D297353CC}">
              <c16:uniqueId val="{00000000-CB57-448F-B130-FA707909ABF4}"/>
            </c:ext>
          </c:extLst>
        </c:ser>
        <c:dLbls>
          <c:dLblPos val="outEnd"/>
          <c:showLegendKey val="0"/>
          <c:showVal val="1"/>
          <c:showCatName val="0"/>
          <c:showSerName val="0"/>
          <c:showPercent val="0"/>
          <c:showBubbleSize val="0"/>
        </c:dLbls>
        <c:gapWidth val="100"/>
        <c:overlap val="-24"/>
        <c:axId val="100154063"/>
        <c:axId val="100143023"/>
      </c:barChart>
      <c:catAx>
        <c:axId val="1001540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143023"/>
        <c:crosses val="autoZero"/>
        <c:auto val="1"/>
        <c:lblAlgn val="ctr"/>
        <c:lblOffset val="100"/>
        <c:noMultiLvlLbl val="0"/>
      </c:catAx>
      <c:valAx>
        <c:axId val="1001430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154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[121210-Data Analyst File.xlsx]Question_6!PivotTable4</c:name>
    <c:fmtId val="-1"/>
  </c:pivotSource>
  <c:chart>
    <c:autoTitleDeleted val="0"/>
    <c:pivotFmts>
      <c:pivotFmt>
        <c:idx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Question_6!$L$2</c:f>
              <c:strCache>
                <c:ptCount val="1"/>
                <c:pt idx="0">
                  <c:v>Average of Average per patient,per id for switched</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Question_6!$K$3:$K$6</c:f>
              <c:strCache>
                <c:ptCount val="3"/>
                <c:pt idx="0">
                  <c:v>Sep</c:v>
                </c:pt>
                <c:pt idx="1">
                  <c:v>Oct</c:v>
                </c:pt>
                <c:pt idx="2">
                  <c:v>Nov</c:v>
                </c:pt>
              </c:strCache>
            </c:strRef>
          </c:cat>
          <c:val>
            <c:numRef>
              <c:f>Question_6!$L$3:$L$6</c:f>
              <c:numCache>
                <c:formatCode>General</c:formatCode>
                <c:ptCount val="3"/>
                <c:pt idx="0">
                  <c:v>5285.3233830845766</c:v>
                </c:pt>
                <c:pt idx="1">
                  <c:v>#N/A</c:v>
                </c:pt>
                <c:pt idx="2">
                  <c:v>#N/A</c:v>
                </c:pt>
              </c:numCache>
            </c:numRef>
          </c:val>
          <c:extLst>
            <c:ext xmlns:c16="http://schemas.microsoft.com/office/drawing/2014/chart" uri="{C3380CC4-5D6E-409C-BE32-E72D297353CC}">
              <c16:uniqueId val="{00000000-7D5C-44A0-8C8A-571238BB6489}"/>
            </c:ext>
          </c:extLst>
        </c:ser>
        <c:ser>
          <c:idx val="1"/>
          <c:order val="1"/>
          <c:tx>
            <c:strRef>
              <c:f>Question_6!$M$2</c:f>
              <c:strCache>
                <c:ptCount val="1"/>
                <c:pt idx="0">
                  <c:v>Average of Average of switched Med B</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Question_6!$K$3:$K$6</c:f>
              <c:strCache>
                <c:ptCount val="3"/>
                <c:pt idx="0">
                  <c:v>Sep</c:v>
                </c:pt>
                <c:pt idx="1">
                  <c:v>Oct</c:v>
                </c:pt>
                <c:pt idx="2">
                  <c:v>Nov</c:v>
                </c:pt>
              </c:strCache>
            </c:strRef>
          </c:cat>
          <c:val>
            <c:numRef>
              <c:f>Question_6!$M$3:$M$6</c:f>
              <c:numCache>
                <c:formatCode>General</c:formatCode>
                <c:ptCount val="3"/>
                <c:pt idx="0">
                  <c:v>7.0394736842105265</c:v>
                </c:pt>
                <c:pt idx="1">
                  <c:v>5.7794117647058822</c:v>
                </c:pt>
                <c:pt idx="2">
                  <c:v>5.6</c:v>
                </c:pt>
              </c:numCache>
            </c:numRef>
          </c:val>
          <c:extLst>
            <c:ext xmlns:c16="http://schemas.microsoft.com/office/drawing/2014/chart" uri="{C3380CC4-5D6E-409C-BE32-E72D297353CC}">
              <c16:uniqueId val="{00000001-7D5C-44A0-8C8A-571238BB6489}"/>
            </c:ext>
          </c:extLst>
        </c:ser>
        <c:dLbls>
          <c:dLblPos val="inEnd"/>
          <c:showLegendKey val="0"/>
          <c:showVal val="1"/>
          <c:showCatName val="0"/>
          <c:showSerName val="0"/>
          <c:showPercent val="0"/>
          <c:showBubbleSize val="0"/>
        </c:dLbls>
        <c:gapWidth val="100"/>
        <c:overlap val="-24"/>
        <c:axId val="100140143"/>
        <c:axId val="100148303"/>
      </c:barChart>
      <c:catAx>
        <c:axId val="1001401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148303"/>
        <c:crosses val="autoZero"/>
        <c:auto val="1"/>
        <c:lblAlgn val="ctr"/>
        <c:lblOffset val="100"/>
        <c:noMultiLvlLbl val="0"/>
      </c:catAx>
      <c:valAx>
        <c:axId val="1001483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1401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[121210-Data Analyst File_03_19_2024.xlsx]Question_9!PivotTable2</c:name>
    <c:fmtId val="-1"/>
  </c:pivotSource>
  <c:chart>
    <c:autoTitleDeleted val="0"/>
    <c:pivotFmts>
      <c:pivotFmt>
        <c:idx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Question_9!$L$10:$L$11</c:f>
              <c:strCache>
                <c:ptCount val="1"/>
                <c:pt idx="0">
                  <c:v>Higher</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Question_9!$K$12:$K$14</c:f>
              <c:strCache>
                <c:ptCount val="2"/>
                <c:pt idx="0">
                  <c:v>Sep</c:v>
                </c:pt>
                <c:pt idx="1">
                  <c:v>Oct</c:v>
                </c:pt>
              </c:strCache>
            </c:strRef>
          </c:cat>
          <c:val>
            <c:numRef>
              <c:f>Question_9!$L$12:$L$14</c:f>
              <c:numCache>
                <c:formatCode>0.00%</c:formatCode>
                <c:ptCount val="2"/>
                <c:pt idx="0">
                  <c:v>0.30864197530864196</c:v>
                </c:pt>
                <c:pt idx="1">
                  <c:v>2.4691358024691357E-2</c:v>
                </c:pt>
              </c:numCache>
            </c:numRef>
          </c:val>
          <c:extLst>
            <c:ext xmlns:c16="http://schemas.microsoft.com/office/drawing/2014/chart" uri="{C3380CC4-5D6E-409C-BE32-E72D297353CC}">
              <c16:uniqueId val="{00000000-1885-425D-8C92-464DDD58723A}"/>
            </c:ext>
          </c:extLst>
        </c:ser>
        <c:ser>
          <c:idx val="1"/>
          <c:order val="1"/>
          <c:tx>
            <c:strRef>
              <c:f>Question_9!$M$10:$M$11</c:f>
              <c:strCache>
                <c:ptCount val="1"/>
                <c:pt idx="0">
                  <c:v>Lower</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Question_9!$K$12:$K$14</c:f>
              <c:strCache>
                <c:ptCount val="2"/>
                <c:pt idx="0">
                  <c:v>Sep</c:v>
                </c:pt>
                <c:pt idx="1">
                  <c:v>Oct</c:v>
                </c:pt>
              </c:strCache>
            </c:strRef>
          </c:cat>
          <c:val>
            <c:numRef>
              <c:f>Question_9!$M$12:$M$14</c:f>
              <c:numCache>
                <c:formatCode>0.00%</c:formatCode>
                <c:ptCount val="2"/>
                <c:pt idx="0">
                  <c:v>0.13580246913580246</c:v>
                </c:pt>
                <c:pt idx="1">
                  <c:v>6.1728395061728392E-2</c:v>
                </c:pt>
              </c:numCache>
            </c:numRef>
          </c:val>
          <c:extLst>
            <c:ext xmlns:c16="http://schemas.microsoft.com/office/drawing/2014/chart" uri="{C3380CC4-5D6E-409C-BE32-E72D297353CC}">
              <c16:uniqueId val="{00000001-1885-425D-8C92-464DDD58723A}"/>
            </c:ext>
          </c:extLst>
        </c:ser>
        <c:ser>
          <c:idx val="2"/>
          <c:order val="2"/>
          <c:tx>
            <c:strRef>
              <c:f>Question_9!$N$10:$N$11</c:f>
              <c:strCache>
                <c:ptCount val="1"/>
                <c:pt idx="0">
                  <c:v>No subsequent Med B</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Question_9!$K$12:$K$14</c:f>
              <c:strCache>
                <c:ptCount val="2"/>
                <c:pt idx="0">
                  <c:v>Sep</c:v>
                </c:pt>
                <c:pt idx="1">
                  <c:v>Oct</c:v>
                </c:pt>
              </c:strCache>
            </c:strRef>
          </c:cat>
          <c:val>
            <c:numRef>
              <c:f>Question_9!$N$12:$N$14</c:f>
              <c:numCache>
                <c:formatCode>0.00%</c:formatCode>
                <c:ptCount val="2"/>
                <c:pt idx="0">
                  <c:v>7.407407407407407E-2</c:v>
                </c:pt>
                <c:pt idx="1">
                  <c:v>0</c:v>
                </c:pt>
              </c:numCache>
            </c:numRef>
          </c:val>
          <c:extLst>
            <c:ext xmlns:c16="http://schemas.microsoft.com/office/drawing/2014/chart" uri="{C3380CC4-5D6E-409C-BE32-E72D297353CC}">
              <c16:uniqueId val="{00000002-1885-425D-8C92-464DDD58723A}"/>
            </c:ext>
          </c:extLst>
        </c:ser>
        <c:ser>
          <c:idx val="3"/>
          <c:order val="3"/>
          <c:tx>
            <c:strRef>
              <c:f>Question_9!$O$10:$O$11</c:f>
              <c:strCache>
                <c:ptCount val="1"/>
                <c:pt idx="0">
                  <c:v>Same</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Question_9!$K$12:$K$14</c:f>
              <c:strCache>
                <c:ptCount val="2"/>
                <c:pt idx="0">
                  <c:v>Sep</c:v>
                </c:pt>
                <c:pt idx="1">
                  <c:v>Oct</c:v>
                </c:pt>
              </c:strCache>
            </c:strRef>
          </c:cat>
          <c:val>
            <c:numRef>
              <c:f>Question_9!$O$12:$O$14</c:f>
              <c:numCache>
                <c:formatCode>0.00%</c:formatCode>
                <c:ptCount val="2"/>
                <c:pt idx="0">
                  <c:v>0.35802469135802467</c:v>
                </c:pt>
                <c:pt idx="1">
                  <c:v>3.7037037037037035E-2</c:v>
                </c:pt>
              </c:numCache>
            </c:numRef>
          </c:val>
          <c:extLst>
            <c:ext xmlns:c16="http://schemas.microsoft.com/office/drawing/2014/chart" uri="{C3380CC4-5D6E-409C-BE32-E72D297353CC}">
              <c16:uniqueId val="{00000003-1885-425D-8C92-464DDD58723A}"/>
            </c:ext>
          </c:extLst>
        </c:ser>
        <c:dLbls>
          <c:dLblPos val="outEnd"/>
          <c:showLegendKey val="0"/>
          <c:showVal val="1"/>
          <c:showCatName val="0"/>
          <c:showSerName val="0"/>
          <c:showPercent val="0"/>
          <c:showBubbleSize val="0"/>
        </c:dLbls>
        <c:gapWidth val="100"/>
        <c:overlap val="-24"/>
        <c:axId val="1017899935"/>
        <c:axId val="1017898015"/>
      </c:barChart>
      <c:catAx>
        <c:axId val="10178999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7898015"/>
        <c:crosses val="autoZero"/>
        <c:auto val="1"/>
        <c:lblAlgn val="ctr"/>
        <c:lblOffset val="100"/>
        <c:noMultiLvlLbl val="0"/>
      </c:catAx>
      <c:valAx>
        <c:axId val="101789801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789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[121210-Data Analyst File.xlsx]Question_10_admin!PivotTable1</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a:solidFill>
                <a:schemeClr val="accent4"/>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Question_10_admin!$L$12:$L$13</c:f>
              <c:strCache>
                <c:ptCount val="1"/>
                <c:pt idx="0">
                  <c:v>Higher</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Question_10_admin!$K$14:$K$17</c:f>
              <c:strCache>
                <c:ptCount val="3"/>
                <c:pt idx="0">
                  <c:v>Jul</c:v>
                </c:pt>
                <c:pt idx="1">
                  <c:v>Aug</c:v>
                </c:pt>
                <c:pt idx="2">
                  <c:v>Sep</c:v>
                </c:pt>
              </c:strCache>
            </c:strRef>
          </c:cat>
          <c:val>
            <c:numRef>
              <c:f>Question_10_admin!$L$14:$L$17</c:f>
              <c:numCache>
                <c:formatCode>General</c:formatCode>
                <c:ptCount val="3"/>
                <c:pt idx="0">
                  <c:v>1</c:v>
                </c:pt>
                <c:pt idx="1">
                  <c:v>8</c:v>
                </c:pt>
                <c:pt idx="2">
                  <c:v>29</c:v>
                </c:pt>
              </c:numCache>
            </c:numRef>
          </c:val>
          <c:extLst>
            <c:ext xmlns:c16="http://schemas.microsoft.com/office/drawing/2014/chart" uri="{C3380CC4-5D6E-409C-BE32-E72D297353CC}">
              <c16:uniqueId val="{00000000-CF1A-4B38-84BA-BF207539126D}"/>
            </c:ext>
          </c:extLst>
        </c:ser>
        <c:ser>
          <c:idx val="1"/>
          <c:order val="1"/>
          <c:tx>
            <c:strRef>
              <c:f>Question_10_admin!$M$12:$M$13</c:f>
              <c:strCache>
                <c:ptCount val="1"/>
                <c:pt idx="0">
                  <c:v>Lower</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Question_10_admin!$K$14:$K$17</c:f>
              <c:strCache>
                <c:ptCount val="3"/>
                <c:pt idx="0">
                  <c:v>Jul</c:v>
                </c:pt>
                <c:pt idx="1">
                  <c:v>Aug</c:v>
                </c:pt>
                <c:pt idx="2">
                  <c:v>Sep</c:v>
                </c:pt>
              </c:strCache>
            </c:strRef>
          </c:cat>
          <c:val>
            <c:numRef>
              <c:f>Question_10_admin!$M$14:$M$17</c:f>
              <c:numCache>
                <c:formatCode>General</c:formatCode>
                <c:ptCount val="3"/>
                <c:pt idx="0">
                  <c:v>1</c:v>
                </c:pt>
                <c:pt idx="1">
                  <c:v>4</c:v>
                </c:pt>
                <c:pt idx="2">
                  <c:v>34</c:v>
                </c:pt>
              </c:numCache>
            </c:numRef>
          </c:val>
          <c:extLst>
            <c:ext xmlns:c16="http://schemas.microsoft.com/office/drawing/2014/chart" uri="{C3380CC4-5D6E-409C-BE32-E72D297353CC}">
              <c16:uniqueId val="{00000001-CF1A-4B38-84BA-BF207539126D}"/>
            </c:ext>
          </c:extLst>
        </c:ser>
        <c:ser>
          <c:idx val="2"/>
          <c:order val="2"/>
          <c:tx>
            <c:strRef>
              <c:f>Question_10_admin!$N$12:$N$13</c:f>
              <c:strCache>
                <c:ptCount val="1"/>
                <c:pt idx="0">
                  <c:v>No comparison</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Question_10_admin!$K$14:$K$17</c:f>
              <c:strCache>
                <c:ptCount val="3"/>
                <c:pt idx="0">
                  <c:v>Jul</c:v>
                </c:pt>
                <c:pt idx="1">
                  <c:v>Aug</c:v>
                </c:pt>
                <c:pt idx="2">
                  <c:v>Sep</c:v>
                </c:pt>
              </c:strCache>
            </c:strRef>
          </c:cat>
          <c:val>
            <c:numRef>
              <c:f>Question_10_admin!$N$14:$N$17</c:f>
              <c:numCache>
                <c:formatCode>General</c:formatCode>
                <c:ptCount val="3"/>
                <c:pt idx="2">
                  <c:v>3</c:v>
                </c:pt>
              </c:numCache>
            </c:numRef>
          </c:val>
          <c:extLst>
            <c:ext xmlns:c16="http://schemas.microsoft.com/office/drawing/2014/chart" uri="{C3380CC4-5D6E-409C-BE32-E72D297353CC}">
              <c16:uniqueId val="{00000002-CF1A-4B38-84BA-BF207539126D}"/>
            </c:ext>
          </c:extLst>
        </c:ser>
        <c:ser>
          <c:idx val="3"/>
          <c:order val="3"/>
          <c:tx>
            <c:strRef>
              <c:f>Question_10_admin!$O$12:$O$13</c:f>
              <c:strCache>
                <c:ptCount val="1"/>
                <c:pt idx="0">
                  <c:v>Same</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Question_10_admin!$K$14:$K$17</c:f>
              <c:strCache>
                <c:ptCount val="3"/>
                <c:pt idx="0">
                  <c:v>Jul</c:v>
                </c:pt>
                <c:pt idx="1">
                  <c:v>Aug</c:v>
                </c:pt>
                <c:pt idx="2">
                  <c:v>Sep</c:v>
                </c:pt>
              </c:strCache>
            </c:strRef>
          </c:cat>
          <c:val>
            <c:numRef>
              <c:f>Question_10_admin!$O$14:$O$17</c:f>
              <c:numCache>
                <c:formatCode>General</c:formatCode>
                <c:ptCount val="3"/>
                <c:pt idx="2">
                  <c:v>1</c:v>
                </c:pt>
              </c:numCache>
            </c:numRef>
          </c:val>
          <c:extLst>
            <c:ext xmlns:c16="http://schemas.microsoft.com/office/drawing/2014/chart" uri="{C3380CC4-5D6E-409C-BE32-E72D297353CC}">
              <c16:uniqueId val="{00000003-CF1A-4B38-84BA-BF207539126D}"/>
            </c:ext>
          </c:extLst>
        </c:ser>
        <c:dLbls>
          <c:dLblPos val="outEnd"/>
          <c:showLegendKey val="0"/>
          <c:showVal val="1"/>
          <c:showCatName val="0"/>
          <c:showSerName val="0"/>
          <c:showPercent val="0"/>
          <c:showBubbleSize val="0"/>
        </c:dLbls>
        <c:gapWidth val="100"/>
        <c:overlap val="-24"/>
        <c:axId val="1055227263"/>
        <c:axId val="1055226783"/>
      </c:barChart>
      <c:catAx>
        <c:axId val="10552272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5226783"/>
        <c:crosses val="autoZero"/>
        <c:auto val="1"/>
        <c:lblAlgn val="ctr"/>
        <c:lblOffset val="100"/>
        <c:noMultiLvlLbl val="0"/>
      </c:catAx>
      <c:valAx>
        <c:axId val="10552267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52272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5FD28-C1D4-4043-91E7-0D24BF725DE1}" type="datetimeFigureOut">
              <a:rPr lang="en-US" smtClean="0"/>
              <a:t>3/25/2024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79521-FDE8-4CF3-AAC4-1C930209B193}" type="slidenum">
              <a:rPr lang="en-US" smtClean="0"/>
              <a:t>‹#›</a:t>
            </a:fld>
            <a:endParaRPr lang="en-US"/>
          </a:p>
        </p:txBody>
      </p:sp>
    </p:spTree>
    <p:extLst>
      <p:ext uri="{BB962C8B-B14F-4D97-AF65-F5344CB8AC3E}">
        <p14:creationId xmlns:p14="http://schemas.microsoft.com/office/powerpoint/2010/main" val="83478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A80F7D63-F9FE-474E-BC75-391AB9E40246}" type="slidenum">
              <a:rPr lang="en-US"/>
              <a:pPr/>
              <a:t>‹#›</a:t>
            </a:fld>
            <a:r>
              <a:rPr lang="en-US" dirty="0"/>
              <a:t> </a:t>
            </a:r>
          </a:p>
        </p:txBody>
      </p:sp>
      <p:pic>
        <p:nvPicPr>
          <p:cNvPr id="5"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587627" y="5155043"/>
            <a:ext cx="4038240" cy="863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29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DF13150-7BFA-554E-BFC3-6E0441A19CE1}" type="slidenum">
              <a:rPr lang="en-US"/>
              <a:pPr/>
              <a:t>‹#›</a:t>
            </a:fld>
            <a:r>
              <a:rPr lang="en-US" dirty="0"/>
              <a:t> </a:t>
            </a:r>
          </a:p>
        </p:txBody>
      </p:sp>
    </p:spTree>
    <p:extLst>
      <p:ext uri="{BB962C8B-B14F-4D97-AF65-F5344CB8AC3E}">
        <p14:creationId xmlns:p14="http://schemas.microsoft.com/office/powerpoint/2010/main" val="140475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11163"/>
            <a:ext cx="2068512" cy="2814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0213" y="411163"/>
            <a:ext cx="6054725" cy="2814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44FF14E-3694-9740-8166-356EE51FE303}" type="slidenum">
              <a:rPr lang="en-US"/>
              <a:pPr/>
              <a:t>‹#›</a:t>
            </a:fld>
            <a:r>
              <a:rPr lang="en-US" dirty="0"/>
              <a:t> </a:t>
            </a:r>
          </a:p>
        </p:txBody>
      </p:sp>
    </p:spTree>
    <p:extLst>
      <p:ext uri="{BB962C8B-B14F-4D97-AF65-F5344CB8AC3E}">
        <p14:creationId xmlns:p14="http://schemas.microsoft.com/office/powerpoint/2010/main" val="3850469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39714" y="435275"/>
            <a:ext cx="8275637" cy="369332"/>
          </a:xfrm>
        </p:spPr>
        <p:txBody>
          <a:bodyPr lIns="91440" tIns="0" rIns="91440" bIns="0"/>
          <a:lstStyle/>
          <a:p>
            <a:r>
              <a:rPr lang="en-US" dirty="0"/>
              <a:t>Click </a:t>
            </a:r>
            <a:r>
              <a:rPr lang="en-US"/>
              <a:t>to edit </a:t>
            </a:r>
            <a:r>
              <a:rPr lang="en-US" dirty="0"/>
              <a:t>Master title style</a:t>
            </a:r>
          </a:p>
        </p:txBody>
      </p:sp>
      <p:sp>
        <p:nvSpPr>
          <p:cNvPr id="12" name="Slide Number Placeholder 11"/>
          <p:cNvSpPr>
            <a:spLocks noGrp="1" noChangeArrowheads="1"/>
          </p:cNvSpPr>
          <p:nvPr>
            <p:ph type="sldNum" sz="quarter" idx="4"/>
          </p:nvPr>
        </p:nvSpPr>
        <p:spPr bwMode="auto">
          <a:xfrm>
            <a:off x="8933076" y="6682015"/>
            <a:ext cx="195262" cy="152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0" tIns="0" rIns="0" bIns="0" numCol="1" anchor="t" anchorCtr="0" compatLnSpc="1">
            <a:prstTxWarp prst="textNoShape">
              <a:avLst/>
            </a:prstTxWarp>
          </a:bodyPr>
          <a:lstStyle>
            <a:lvl1pPr algn="r">
              <a:spcBef>
                <a:spcPct val="0"/>
              </a:spcBef>
              <a:defRPr sz="1000" b="0">
                <a:solidFill>
                  <a:srgbClr val="000000"/>
                </a:solidFill>
              </a:defRPr>
            </a:lvl1pPr>
          </a:lstStyle>
          <a:p>
            <a:fld id="{C2259614-E8F1-C94A-ACD7-854B07759AA9}" type="slidenum">
              <a:rPr lang="en-US" smtClean="0"/>
              <a:pPr/>
              <a:t>‹#›</a:t>
            </a:fld>
            <a:r>
              <a:rPr lang="en-US"/>
              <a:t> </a:t>
            </a:r>
            <a:endParaRPr lang="en-US" dirty="0"/>
          </a:p>
        </p:txBody>
      </p:sp>
      <p:sp>
        <p:nvSpPr>
          <p:cNvPr id="4" name="Text Placeholder 3"/>
          <p:cNvSpPr>
            <a:spLocks noGrp="1"/>
          </p:cNvSpPr>
          <p:nvPr>
            <p:ph type="body" sz="quarter" idx="10" hasCustomPrompt="1"/>
          </p:nvPr>
        </p:nvSpPr>
        <p:spPr>
          <a:xfrm>
            <a:off x="448469" y="1358900"/>
            <a:ext cx="8247062" cy="3077766"/>
          </a:xfrm>
        </p:spPr>
        <p:txBody>
          <a:bodyPr/>
          <a:lstStyle/>
          <a:p>
            <a:pPr lvl="0"/>
            <a:r>
              <a:rPr lang="en-US" dirty="0"/>
              <a:t>Level one bullet text is Arial </a:t>
            </a:r>
            <a:r>
              <a:rPr lang="en-US" altLang="zh-CN" dirty="0"/>
              <a:t>20</a:t>
            </a:r>
            <a:endParaRPr lang="en-US" dirty="0"/>
          </a:p>
          <a:p>
            <a:pPr lvl="1"/>
            <a:r>
              <a:rPr lang="en-US" dirty="0"/>
              <a:t>Level two bullet text is Arial </a:t>
            </a:r>
            <a:r>
              <a:rPr lang="en-US" altLang="zh-CN" dirty="0"/>
              <a:t>20</a:t>
            </a:r>
            <a:endParaRPr lang="en-US" dirty="0"/>
          </a:p>
          <a:p>
            <a:pPr lvl="2"/>
            <a:r>
              <a:rPr lang="en-US" dirty="0"/>
              <a:t>Level three bullet text is Arial </a:t>
            </a:r>
            <a:r>
              <a:rPr lang="en-US" altLang="zh-CN" dirty="0"/>
              <a:t>20</a:t>
            </a:r>
            <a:endParaRPr lang="en-US" dirty="0"/>
          </a:p>
          <a:p>
            <a:pPr lvl="3"/>
            <a:r>
              <a:rPr lang="en-US" dirty="0"/>
              <a:t>Level four bullet is Arial </a:t>
            </a:r>
            <a:r>
              <a:rPr lang="en-US" altLang="zh-CN" dirty="0"/>
              <a:t>20</a:t>
            </a:r>
            <a:endParaRPr lang="en-US" dirty="0"/>
          </a:p>
          <a:p>
            <a:pPr lvl="4"/>
            <a:r>
              <a:rPr lang="en-US" dirty="0"/>
              <a:t>Level five bullet is Arial </a:t>
            </a:r>
            <a:r>
              <a:rPr lang="en-US" altLang="zh-CN" dirty="0"/>
              <a:t>20</a:t>
            </a:r>
          </a:p>
          <a:p>
            <a:pPr lvl="5"/>
            <a:r>
              <a:rPr lang="en-US" dirty="0"/>
              <a:t>Level six bullet text is Arial </a:t>
            </a:r>
            <a:r>
              <a:rPr lang="en-US" altLang="zh-CN" dirty="0"/>
              <a:t>20</a:t>
            </a:r>
            <a:endParaRPr lang="en-US" dirty="0"/>
          </a:p>
          <a:p>
            <a:pPr lvl="6"/>
            <a:r>
              <a:rPr lang="en-US" dirty="0"/>
              <a:t>Level seven bullet text is Arial </a:t>
            </a:r>
            <a:r>
              <a:rPr lang="en-US" altLang="zh-CN" dirty="0"/>
              <a:t>20</a:t>
            </a:r>
            <a:endParaRPr lang="en-US" dirty="0"/>
          </a:p>
          <a:p>
            <a:pPr lvl="7"/>
            <a:r>
              <a:rPr lang="en-US" dirty="0"/>
              <a:t>Level eight bullet is Arial </a:t>
            </a:r>
            <a:r>
              <a:rPr lang="en-US" altLang="zh-CN" dirty="0"/>
              <a:t>20</a:t>
            </a:r>
            <a:endParaRPr lang="en-US" dirty="0"/>
          </a:p>
          <a:p>
            <a:pPr lvl="8"/>
            <a:r>
              <a:rPr lang="en-US" dirty="0"/>
              <a:t>Level nine bullet is Arial </a:t>
            </a:r>
            <a:r>
              <a:rPr lang="en-US" altLang="zh-CN" dirty="0"/>
              <a:t>20</a:t>
            </a:r>
            <a:endParaRPr lang="en-US" dirty="0"/>
          </a:p>
          <a:p>
            <a:pPr lvl="0"/>
            <a:endParaRPr lang="en-US" dirty="0"/>
          </a:p>
        </p:txBody>
      </p:sp>
    </p:spTree>
    <p:extLst>
      <p:ext uri="{BB962C8B-B14F-4D97-AF65-F5344CB8AC3E}">
        <p14:creationId xmlns:p14="http://schemas.microsoft.com/office/powerpoint/2010/main" val="1387177708"/>
      </p:ext>
    </p:extLst>
  </p:cSld>
  <p:clrMapOvr>
    <a:masterClrMapping/>
  </p:clrMapOvr>
  <p:extLst>
    <p:ext uri="{DCECCB84-F9BA-43D5-87BE-67443E8EF086}">
      <p15:sldGuideLst xmlns:p15="http://schemas.microsoft.com/office/powerpoint/2012/main">
        <p15:guide id="1" orient="horz" pos="2160">
          <p15:clr>
            <a:srgbClr val="FBAE40"/>
          </p15:clr>
        </p15:guide>
        <p15:guide id="2" pos="49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A80F7D63-F9FE-474E-BC75-391AB9E40246}" type="slidenum">
              <a:rPr lang="en-US"/>
              <a:pPr/>
              <a:t>‹#›</a:t>
            </a:fld>
            <a:r>
              <a:rPr lang="en-US" dirty="0"/>
              <a:t> </a:t>
            </a:r>
          </a:p>
        </p:txBody>
      </p:sp>
      <p:pic>
        <p:nvPicPr>
          <p:cNvPr id="5"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587627" y="5155043"/>
            <a:ext cx="4038240" cy="863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058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3BE58AB-1111-DC46-9074-3C846A0484AD}" type="slidenum">
              <a:rPr lang="en-US"/>
              <a:pPr/>
              <a:t>‹#›</a:t>
            </a:fld>
            <a:r>
              <a:rPr lang="en-US" dirty="0"/>
              <a:t> </a:t>
            </a:r>
          </a:p>
        </p:txBody>
      </p:sp>
    </p:spTree>
    <p:extLst>
      <p:ext uri="{BB962C8B-B14F-4D97-AF65-F5344CB8AC3E}">
        <p14:creationId xmlns:p14="http://schemas.microsoft.com/office/powerpoint/2010/main" val="395554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149BB064-CDDC-284C-844E-39114F267165}" type="slidenum">
              <a:rPr lang="en-US"/>
              <a:pPr/>
              <a:t>‹#›</a:t>
            </a:fld>
            <a:r>
              <a:rPr lang="en-US" dirty="0"/>
              <a:t> </a:t>
            </a:r>
          </a:p>
        </p:txBody>
      </p:sp>
    </p:spTree>
    <p:extLst>
      <p:ext uri="{BB962C8B-B14F-4D97-AF65-F5344CB8AC3E}">
        <p14:creationId xmlns:p14="http://schemas.microsoft.com/office/powerpoint/2010/main" val="2779102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0213" y="1600200"/>
            <a:ext cx="4060825"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62412"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933F21E5-C50E-9743-980A-D591AF2FAC05}" type="slidenum">
              <a:rPr lang="en-US"/>
              <a:pPr/>
              <a:t>‹#›</a:t>
            </a:fld>
            <a:r>
              <a:rPr lang="en-US" dirty="0"/>
              <a:t> </a:t>
            </a:r>
          </a:p>
        </p:txBody>
      </p:sp>
    </p:spTree>
    <p:extLst>
      <p:ext uri="{BB962C8B-B14F-4D97-AF65-F5344CB8AC3E}">
        <p14:creationId xmlns:p14="http://schemas.microsoft.com/office/powerpoint/2010/main" val="2339387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088116AA-2479-B143-BBC2-0AA71F1B8A68}" type="slidenum">
              <a:rPr lang="en-US"/>
              <a:pPr/>
              <a:t>‹#›</a:t>
            </a:fld>
            <a:r>
              <a:rPr lang="en-US" dirty="0"/>
              <a:t> </a:t>
            </a:r>
          </a:p>
        </p:txBody>
      </p:sp>
    </p:spTree>
    <p:extLst>
      <p:ext uri="{BB962C8B-B14F-4D97-AF65-F5344CB8AC3E}">
        <p14:creationId xmlns:p14="http://schemas.microsoft.com/office/powerpoint/2010/main" val="2112995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1BDDBC7A-5EF3-BF4F-B2C3-6069FE030ECE}" type="slidenum">
              <a:rPr lang="en-US"/>
              <a:pPr/>
              <a:t>‹#›</a:t>
            </a:fld>
            <a:r>
              <a:rPr lang="en-US" dirty="0"/>
              <a:t> </a:t>
            </a:r>
          </a:p>
        </p:txBody>
      </p:sp>
    </p:spTree>
    <p:extLst>
      <p:ext uri="{BB962C8B-B14F-4D97-AF65-F5344CB8AC3E}">
        <p14:creationId xmlns:p14="http://schemas.microsoft.com/office/powerpoint/2010/main" val="865164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21738" y="6597650"/>
            <a:ext cx="195262" cy="152400"/>
          </a:xfrm>
        </p:spPr>
        <p:txBody>
          <a:bodyPr/>
          <a:lstStyle>
            <a:lvl1pPr>
              <a:defRPr/>
            </a:lvl1pPr>
          </a:lstStyle>
          <a:p>
            <a:fld id="{61AC8DF0-EB2A-C04B-A3AC-D72BD6D8FC0A}" type="slidenum">
              <a:rPr lang="en-US"/>
              <a:pPr/>
              <a:t>‹#›</a:t>
            </a:fld>
            <a:r>
              <a:rPr lang="en-US" dirty="0"/>
              <a:t> </a:t>
            </a:r>
          </a:p>
        </p:txBody>
      </p:sp>
      <p:pic>
        <p:nvPicPr>
          <p:cNvPr id="3"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578727" y="6556344"/>
            <a:ext cx="1182873" cy="252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txBox="1"/>
          <p:nvPr userDrawn="1"/>
        </p:nvSpPr>
        <p:spPr>
          <a:xfrm>
            <a:off x="3876152" y="6605886"/>
            <a:ext cx="113612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2250" lvl="0" indent="-222250">
              <a:buClr>
                <a:srgbClr val="688A92"/>
              </a:buClr>
              <a:buSzPct val="110000"/>
              <a:buChar char="•"/>
              <a:defRPr sz="2000">
                <a:latin typeface="+mn-lt"/>
                <a:ea typeface="+mn-ea"/>
                <a:cs typeface="+mn-cs"/>
              </a:defRPr>
            </a:lvl1pPr>
            <a:lvl2pPr marL="652463" lvl="1" indent="-222250">
              <a:buClr>
                <a:srgbClr val="688A92"/>
              </a:buClr>
              <a:buSzPct val="110000"/>
              <a:buFont typeface="Arial" charset="0"/>
              <a:buChar char="–"/>
              <a:defRPr>
                <a:latin typeface="+mn-lt"/>
                <a:ea typeface="+mn-ea"/>
              </a:defRPr>
            </a:lvl2pPr>
            <a:lvl3pPr marL="1084263" lvl="2" indent="-222250">
              <a:buClr>
                <a:srgbClr val="688A92"/>
              </a:buClr>
              <a:buSzPct val="110000"/>
              <a:buFont typeface="Arial" charset="0"/>
              <a:buChar char="•"/>
              <a:defRPr>
                <a:latin typeface="+mn-lt"/>
                <a:ea typeface="+mn-ea"/>
              </a:defRPr>
            </a:lvl3pPr>
            <a:lvl4pPr marL="1514475" lvl="3" indent="-222250">
              <a:buClr>
                <a:srgbClr val="688A92"/>
              </a:buClr>
              <a:buSzPct val="110000"/>
              <a:buFont typeface="Arial" charset="0"/>
              <a:buChar char="–"/>
              <a:defRPr>
                <a:latin typeface="+mn-lt"/>
                <a:ea typeface="+mn-ea"/>
              </a:defRPr>
            </a:lvl4pPr>
            <a:lvl5pPr marL="1889125" lvl="4" indent="-165100">
              <a:buClr>
                <a:srgbClr val="688A92"/>
              </a:buClr>
              <a:buSzPct val="110000"/>
              <a:buFont typeface="Arial" charset="0"/>
              <a:buChar char="•"/>
              <a:defRPr>
                <a:latin typeface="+mn-lt"/>
                <a:ea typeface="+mn-ea"/>
              </a:defRPr>
            </a:lvl5pPr>
            <a:lvl6pPr marL="2346325" indent="-165100" fontAlgn="base">
              <a:spcBef>
                <a:spcPct val="20000"/>
              </a:spcBef>
              <a:spcAft>
                <a:spcPct val="0"/>
              </a:spcAft>
              <a:buClr>
                <a:srgbClr val="688A92"/>
              </a:buClr>
              <a:buSzPct val="110000"/>
              <a:buFont typeface="Arial" charset="0"/>
              <a:buChar char="•"/>
              <a:defRPr>
                <a:latin typeface="+mn-lt"/>
                <a:ea typeface="+mn-ea"/>
              </a:defRPr>
            </a:lvl6pPr>
            <a:lvl7pPr marL="2803525" indent="-165100" fontAlgn="base">
              <a:spcBef>
                <a:spcPct val="20000"/>
              </a:spcBef>
              <a:spcAft>
                <a:spcPct val="0"/>
              </a:spcAft>
              <a:buClr>
                <a:srgbClr val="688A92"/>
              </a:buClr>
              <a:buSzPct val="110000"/>
              <a:buFont typeface="Arial" charset="0"/>
              <a:buChar char="•"/>
              <a:defRPr>
                <a:latin typeface="+mn-lt"/>
                <a:ea typeface="+mn-ea"/>
              </a:defRPr>
            </a:lvl7pPr>
            <a:lvl8pPr marL="3260725" indent="-165100" fontAlgn="base">
              <a:spcBef>
                <a:spcPct val="20000"/>
              </a:spcBef>
              <a:spcAft>
                <a:spcPct val="0"/>
              </a:spcAft>
              <a:buClr>
                <a:srgbClr val="688A92"/>
              </a:buClr>
              <a:buSzPct val="110000"/>
              <a:buFont typeface="Arial" charset="0"/>
              <a:buChar char="•"/>
              <a:defRPr>
                <a:latin typeface="+mn-lt"/>
                <a:ea typeface="+mn-ea"/>
              </a:defRPr>
            </a:lvl8pPr>
            <a:lvl9pPr marL="3717925" indent="-165100" fontAlgn="base">
              <a:spcBef>
                <a:spcPct val="20000"/>
              </a:spcBef>
              <a:spcAft>
                <a:spcPct val="0"/>
              </a:spcAft>
              <a:buClr>
                <a:srgbClr val="688A92"/>
              </a:buClr>
              <a:buSzPct val="110000"/>
              <a:buFont typeface="Arial" charset="0"/>
              <a:buChar char="•"/>
              <a:defRPr>
                <a:latin typeface="+mn-lt"/>
                <a:ea typeface="+mn-ea"/>
              </a:defRPr>
            </a:lvl9pPr>
          </a:lstStyle>
          <a:p>
            <a:pPr marL="0" indent="0" algn="ctr" fontAlgn="base">
              <a:spcBef>
                <a:spcPct val="20000"/>
              </a:spcBef>
              <a:spcAft>
                <a:spcPct val="0"/>
              </a:spcAft>
              <a:buFontTx/>
              <a:buNone/>
            </a:pPr>
            <a:r>
              <a:rPr lang="en-US" sz="1000" i="1" dirty="0">
                <a:solidFill>
                  <a:srgbClr val="000000"/>
                </a:solidFill>
              </a:rPr>
              <a:t>CONFIDENTIAL</a:t>
            </a:r>
          </a:p>
        </p:txBody>
      </p:sp>
    </p:spTree>
    <p:extLst>
      <p:ext uri="{BB962C8B-B14F-4D97-AF65-F5344CB8AC3E}">
        <p14:creationId xmlns:p14="http://schemas.microsoft.com/office/powerpoint/2010/main" val="356403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3BE58AB-1111-DC46-9074-3C846A0484AD}" type="slidenum">
              <a:rPr lang="en-US"/>
              <a:pPr/>
              <a:t>‹#›</a:t>
            </a:fld>
            <a:r>
              <a:rPr lang="en-US" dirty="0"/>
              <a:t> </a:t>
            </a:r>
          </a:p>
        </p:txBody>
      </p:sp>
    </p:spTree>
    <p:extLst>
      <p:ext uri="{BB962C8B-B14F-4D97-AF65-F5344CB8AC3E}">
        <p14:creationId xmlns:p14="http://schemas.microsoft.com/office/powerpoint/2010/main" val="11667335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39A6FA9-5C5B-0741-970C-D67D5C64ADB6}" type="slidenum">
              <a:rPr lang="en-US"/>
              <a:pPr/>
              <a:t>‹#›</a:t>
            </a:fld>
            <a:r>
              <a:rPr lang="en-US" dirty="0"/>
              <a:t> </a:t>
            </a:r>
          </a:p>
        </p:txBody>
      </p:sp>
    </p:spTree>
    <p:extLst>
      <p:ext uri="{BB962C8B-B14F-4D97-AF65-F5344CB8AC3E}">
        <p14:creationId xmlns:p14="http://schemas.microsoft.com/office/powerpoint/2010/main" val="2543172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5FCA1EC-2584-3D46-9636-9D9C88C05D5E}" type="slidenum">
              <a:rPr lang="en-US"/>
              <a:pPr/>
              <a:t>‹#›</a:t>
            </a:fld>
            <a:r>
              <a:rPr lang="en-US" dirty="0"/>
              <a:t> </a:t>
            </a:r>
          </a:p>
        </p:txBody>
      </p:sp>
    </p:spTree>
    <p:extLst>
      <p:ext uri="{BB962C8B-B14F-4D97-AF65-F5344CB8AC3E}">
        <p14:creationId xmlns:p14="http://schemas.microsoft.com/office/powerpoint/2010/main" val="3436751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DF13150-7BFA-554E-BFC3-6E0441A19CE1}" type="slidenum">
              <a:rPr lang="en-US"/>
              <a:pPr/>
              <a:t>‹#›</a:t>
            </a:fld>
            <a:r>
              <a:rPr lang="en-US" dirty="0"/>
              <a:t> </a:t>
            </a:r>
          </a:p>
        </p:txBody>
      </p:sp>
    </p:spTree>
    <p:extLst>
      <p:ext uri="{BB962C8B-B14F-4D97-AF65-F5344CB8AC3E}">
        <p14:creationId xmlns:p14="http://schemas.microsoft.com/office/powerpoint/2010/main" val="3052787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11163"/>
            <a:ext cx="2068512" cy="2814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0213" y="411163"/>
            <a:ext cx="6054725" cy="2814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44FF14E-3694-9740-8166-356EE51FE303}" type="slidenum">
              <a:rPr lang="en-US"/>
              <a:pPr/>
              <a:t>‹#›</a:t>
            </a:fld>
            <a:r>
              <a:rPr lang="en-US" dirty="0"/>
              <a:t> </a:t>
            </a:r>
          </a:p>
        </p:txBody>
      </p:sp>
    </p:spTree>
    <p:extLst>
      <p:ext uri="{BB962C8B-B14F-4D97-AF65-F5344CB8AC3E}">
        <p14:creationId xmlns:p14="http://schemas.microsoft.com/office/powerpoint/2010/main" val="4051081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A80F7D63-F9FE-474E-BC75-391AB9E40246}" type="slidenum">
              <a:rPr lang="en-US"/>
              <a:pPr/>
              <a:t>‹#›</a:t>
            </a:fld>
            <a:r>
              <a:rPr lang="en-US" dirty="0"/>
              <a:t> </a:t>
            </a:r>
          </a:p>
        </p:txBody>
      </p:sp>
      <p:pic>
        <p:nvPicPr>
          <p:cNvPr id="5"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587627" y="5155043"/>
            <a:ext cx="4038240" cy="863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475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3BE58AB-1111-DC46-9074-3C846A0484AD}" type="slidenum">
              <a:rPr lang="en-US"/>
              <a:pPr/>
              <a:t>‹#›</a:t>
            </a:fld>
            <a:r>
              <a:rPr lang="en-US" dirty="0"/>
              <a:t> </a:t>
            </a:r>
          </a:p>
        </p:txBody>
      </p:sp>
    </p:spTree>
    <p:extLst>
      <p:ext uri="{BB962C8B-B14F-4D97-AF65-F5344CB8AC3E}">
        <p14:creationId xmlns:p14="http://schemas.microsoft.com/office/powerpoint/2010/main" val="927719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149BB064-CDDC-284C-844E-39114F267165}" type="slidenum">
              <a:rPr lang="en-US"/>
              <a:pPr/>
              <a:t>‹#›</a:t>
            </a:fld>
            <a:r>
              <a:rPr lang="en-US" dirty="0"/>
              <a:t> </a:t>
            </a:r>
          </a:p>
        </p:txBody>
      </p:sp>
    </p:spTree>
    <p:extLst>
      <p:ext uri="{BB962C8B-B14F-4D97-AF65-F5344CB8AC3E}">
        <p14:creationId xmlns:p14="http://schemas.microsoft.com/office/powerpoint/2010/main" val="1050844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0213" y="1600200"/>
            <a:ext cx="4060825"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62412"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933F21E5-C50E-9743-980A-D591AF2FAC05}" type="slidenum">
              <a:rPr lang="en-US"/>
              <a:pPr/>
              <a:t>‹#›</a:t>
            </a:fld>
            <a:r>
              <a:rPr lang="en-US" dirty="0"/>
              <a:t> </a:t>
            </a:r>
          </a:p>
        </p:txBody>
      </p:sp>
    </p:spTree>
    <p:extLst>
      <p:ext uri="{BB962C8B-B14F-4D97-AF65-F5344CB8AC3E}">
        <p14:creationId xmlns:p14="http://schemas.microsoft.com/office/powerpoint/2010/main" val="1150066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088116AA-2479-B143-BBC2-0AA71F1B8A68}" type="slidenum">
              <a:rPr lang="en-US"/>
              <a:pPr/>
              <a:t>‹#›</a:t>
            </a:fld>
            <a:r>
              <a:rPr lang="en-US" dirty="0"/>
              <a:t> </a:t>
            </a:r>
          </a:p>
        </p:txBody>
      </p:sp>
    </p:spTree>
    <p:extLst>
      <p:ext uri="{BB962C8B-B14F-4D97-AF65-F5344CB8AC3E}">
        <p14:creationId xmlns:p14="http://schemas.microsoft.com/office/powerpoint/2010/main" val="42676514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1BDDBC7A-5EF3-BF4F-B2C3-6069FE030ECE}" type="slidenum">
              <a:rPr lang="en-US"/>
              <a:pPr/>
              <a:t>‹#›</a:t>
            </a:fld>
            <a:r>
              <a:rPr lang="en-US" dirty="0"/>
              <a:t> </a:t>
            </a:r>
          </a:p>
        </p:txBody>
      </p:sp>
    </p:spTree>
    <p:extLst>
      <p:ext uri="{BB962C8B-B14F-4D97-AF65-F5344CB8AC3E}">
        <p14:creationId xmlns:p14="http://schemas.microsoft.com/office/powerpoint/2010/main" val="226699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149BB064-CDDC-284C-844E-39114F267165}" type="slidenum">
              <a:rPr lang="en-US"/>
              <a:pPr/>
              <a:t>‹#›</a:t>
            </a:fld>
            <a:r>
              <a:rPr lang="en-US" dirty="0"/>
              <a:t> </a:t>
            </a:r>
          </a:p>
        </p:txBody>
      </p:sp>
    </p:spTree>
    <p:extLst>
      <p:ext uri="{BB962C8B-B14F-4D97-AF65-F5344CB8AC3E}">
        <p14:creationId xmlns:p14="http://schemas.microsoft.com/office/powerpoint/2010/main" val="37821199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21738" y="6597650"/>
            <a:ext cx="195262" cy="152400"/>
          </a:xfrm>
        </p:spPr>
        <p:txBody>
          <a:bodyPr/>
          <a:lstStyle>
            <a:lvl1pPr>
              <a:defRPr/>
            </a:lvl1pPr>
          </a:lstStyle>
          <a:p>
            <a:fld id="{61AC8DF0-EB2A-C04B-A3AC-D72BD6D8FC0A}" type="slidenum">
              <a:rPr lang="en-US"/>
              <a:pPr/>
              <a:t>‹#›</a:t>
            </a:fld>
            <a:r>
              <a:rPr lang="en-US" dirty="0"/>
              <a:t> </a:t>
            </a:r>
          </a:p>
        </p:txBody>
      </p:sp>
      <p:pic>
        <p:nvPicPr>
          <p:cNvPr id="3"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578727" y="6556344"/>
            <a:ext cx="1182873" cy="252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txBox="1"/>
          <p:nvPr userDrawn="1"/>
        </p:nvSpPr>
        <p:spPr>
          <a:xfrm>
            <a:off x="3876152" y="6605886"/>
            <a:ext cx="113612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2250" lvl="0" indent="-222250">
              <a:buClr>
                <a:srgbClr val="688A92"/>
              </a:buClr>
              <a:buSzPct val="110000"/>
              <a:buChar char="•"/>
              <a:defRPr sz="2000">
                <a:latin typeface="+mn-lt"/>
                <a:ea typeface="+mn-ea"/>
                <a:cs typeface="+mn-cs"/>
              </a:defRPr>
            </a:lvl1pPr>
            <a:lvl2pPr marL="652463" lvl="1" indent="-222250">
              <a:buClr>
                <a:srgbClr val="688A92"/>
              </a:buClr>
              <a:buSzPct val="110000"/>
              <a:buFont typeface="Arial" charset="0"/>
              <a:buChar char="–"/>
              <a:defRPr>
                <a:latin typeface="+mn-lt"/>
                <a:ea typeface="+mn-ea"/>
              </a:defRPr>
            </a:lvl2pPr>
            <a:lvl3pPr marL="1084263" lvl="2" indent="-222250">
              <a:buClr>
                <a:srgbClr val="688A92"/>
              </a:buClr>
              <a:buSzPct val="110000"/>
              <a:buFont typeface="Arial" charset="0"/>
              <a:buChar char="•"/>
              <a:defRPr>
                <a:latin typeface="+mn-lt"/>
                <a:ea typeface="+mn-ea"/>
              </a:defRPr>
            </a:lvl3pPr>
            <a:lvl4pPr marL="1514475" lvl="3" indent="-222250">
              <a:buClr>
                <a:srgbClr val="688A92"/>
              </a:buClr>
              <a:buSzPct val="110000"/>
              <a:buFont typeface="Arial" charset="0"/>
              <a:buChar char="–"/>
              <a:defRPr>
                <a:latin typeface="+mn-lt"/>
                <a:ea typeface="+mn-ea"/>
              </a:defRPr>
            </a:lvl4pPr>
            <a:lvl5pPr marL="1889125" lvl="4" indent="-165100">
              <a:buClr>
                <a:srgbClr val="688A92"/>
              </a:buClr>
              <a:buSzPct val="110000"/>
              <a:buFont typeface="Arial" charset="0"/>
              <a:buChar char="•"/>
              <a:defRPr>
                <a:latin typeface="+mn-lt"/>
                <a:ea typeface="+mn-ea"/>
              </a:defRPr>
            </a:lvl5pPr>
            <a:lvl6pPr marL="2346325" indent="-165100" fontAlgn="base">
              <a:spcBef>
                <a:spcPct val="20000"/>
              </a:spcBef>
              <a:spcAft>
                <a:spcPct val="0"/>
              </a:spcAft>
              <a:buClr>
                <a:srgbClr val="688A92"/>
              </a:buClr>
              <a:buSzPct val="110000"/>
              <a:buFont typeface="Arial" charset="0"/>
              <a:buChar char="•"/>
              <a:defRPr>
                <a:latin typeface="+mn-lt"/>
                <a:ea typeface="+mn-ea"/>
              </a:defRPr>
            </a:lvl6pPr>
            <a:lvl7pPr marL="2803525" indent="-165100" fontAlgn="base">
              <a:spcBef>
                <a:spcPct val="20000"/>
              </a:spcBef>
              <a:spcAft>
                <a:spcPct val="0"/>
              </a:spcAft>
              <a:buClr>
                <a:srgbClr val="688A92"/>
              </a:buClr>
              <a:buSzPct val="110000"/>
              <a:buFont typeface="Arial" charset="0"/>
              <a:buChar char="•"/>
              <a:defRPr>
                <a:latin typeface="+mn-lt"/>
                <a:ea typeface="+mn-ea"/>
              </a:defRPr>
            </a:lvl7pPr>
            <a:lvl8pPr marL="3260725" indent="-165100" fontAlgn="base">
              <a:spcBef>
                <a:spcPct val="20000"/>
              </a:spcBef>
              <a:spcAft>
                <a:spcPct val="0"/>
              </a:spcAft>
              <a:buClr>
                <a:srgbClr val="688A92"/>
              </a:buClr>
              <a:buSzPct val="110000"/>
              <a:buFont typeface="Arial" charset="0"/>
              <a:buChar char="•"/>
              <a:defRPr>
                <a:latin typeface="+mn-lt"/>
                <a:ea typeface="+mn-ea"/>
              </a:defRPr>
            </a:lvl8pPr>
            <a:lvl9pPr marL="3717925" indent="-165100" fontAlgn="base">
              <a:spcBef>
                <a:spcPct val="20000"/>
              </a:spcBef>
              <a:spcAft>
                <a:spcPct val="0"/>
              </a:spcAft>
              <a:buClr>
                <a:srgbClr val="688A92"/>
              </a:buClr>
              <a:buSzPct val="110000"/>
              <a:buFont typeface="Arial" charset="0"/>
              <a:buChar char="•"/>
              <a:defRPr>
                <a:latin typeface="+mn-lt"/>
                <a:ea typeface="+mn-ea"/>
              </a:defRPr>
            </a:lvl9pPr>
          </a:lstStyle>
          <a:p>
            <a:pPr marL="0" indent="0" algn="ctr" fontAlgn="base">
              <a:spcBef>
                <a:spcPct val="20000"/>
              </a:spcBef>
              <a:spcAft>
                <a:spcPct val="0"/>
              </a:spcAft>
              <a:buFontTx/>
              <a:buNone/>
            </a:pPr>
            <a:r>
              <a:rPr lang="en-US" sz="1000" i="1" dirty="0">
                <a:solidFill>
                  <a:srgbClr val="000000"/>
                </a:solidFill>
              </a:rPr>
              <a:t>CONFIDENTIAL</a:t>
            </a:r>
          </a:p>
        </p:txBody>
      </p:sp>
    </p:spTree>
    <p:extLst>
      <p:ext uri="{BB962C8B-B14F-4D97-AF65-F5344CB8AC3E}">
        <p14:creationId xmlns:p14="http://schemas.microsoft.com/office/powerpoint/2010/main" val="4255828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39A6FA9-5C5B-0741-970C-D67D5C64ADB6}" type="slidenum">
              <a:rPr lang="en-US"/>
              <a:pPr/>
              <a:t>‹#›</a:t>
            </a:fld>
            <a:r>
              <a:rPr lang="en-US" dirty="0"/>
              <a:t> </a:t>
            </a:r>
          </a:p>
        </p:txBody>
      </p:sp>
    </p:spTree>
    <p:extLst>
      <p:ext uri="{BB962C8B-B14F-4D97-AF65-F5344CB8AC3E}">
        <p14:creationId xmlns:p14="http://schemas.microsoft.com/office/powerpoint/2010/main" val="19710801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5FCA1EC-2584-3D46-9636-9D9C88C05D5E}" type="slidenum">
              <a:rPr lang="en-US"/>
              <a:pPr/>
              <a:t>‹#›</a:t>
            </a:fld>
            <a:r>
              <a:rPr lang="en-US" dirty="0"/>
              <a:t> </a:t>
            </a:r>
          </a:p>
        </p:txBody>
      </p:sp>
    </p:spTree>
    <p:extLst>
      <p:ext uri="{BB962C8B-B14F-4D97-AF65-F5344CB8AC3E}">
        <p14:creationId xmlns:p14="http://schemas.microsoft.com/office/powerpoint/2010/main" val="16528016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DF13150-7BFA-554E-BFC3-6E0441A19CE1}" type="slidenum">
              <a:rPr lang="en-US"/>
              <a:pPr/>
              <a:t>‹#›</a:t>
            </a:fld>
            <a:r>
              <a:rPr lang="en-US" dirty="0"/>
              <a:t> </a:t>
            </a:r>
          </a:p>
        </p:txBody>
      </p:sp>
    </p:spTree>
    <p:extLst>
      <p:ext uri="{BB962C8B-B14F-4D97-AF65-F5344CB8AC3E}">
        <p14:creationId xmlns:p14="http://schemas.microsoft.com/office/powerpoint/2010/main" val="19450972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11163"/>
            <a:ext cx="2068512" cy="2814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0213" y="411163"/>
            <a:ext cx="6054725" cy="2814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44FF14E-3694-9740-8166-356EE51FE303}" type="slidenum">
              <a:rPr lang="en-US"/>
              <a:pPr/>
              <a:t>‹#›</a:t>
            </a:fld>
            <a:r>
              <a:rPr lang="en-US" dirty="0"/>
              <a:t> </a:t>
            </a:r>
          </a:p>
        </p:txBody>
      </p:sp>
    </p:spTree>
    <p:extLst>
      <p:ext uri="{BB962C8B-B14F-4D97-AF65-F5344CB8AC3E}">
        <p14:creationId xmlns:p14="http://schemas.microsoft.com/office/powerpoint/2010/main" val="37038300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A80F7D63-F9FE-474E-BC75-391AB9E40246}" type="slidenum">
              <a:rPr lang="en-US"/>
              <a:pPr/>
              <a:t>‹#›</a:t>
            </a:fld>
            <a:r>
              <a:rPr lang="en-US" dirty="0"/>
              <a:t> </a:t>
            </a:r>
          </a:p>
        </p:txBody>
      </p:sp>
      <p:pic>
        <p:nvPicPr>
          <p:cNvPr id="5"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587627" y="5155043"/>
            <a:ext cx="4038240" cy="863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214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3BE58AB-1111-DC46-9074-3C846A0484AD}" type="slidenum">
              <a:rPr lang="en-US"/>
              <a:pPr/>
              <a:t>‹#›</a:t>
            </a:fld>
            <a:r>
              <a:rPr lang="en-US" dirty="0"/>
              <a:t> </a:t>
            </a:r>
          </a:p>
        </p:txBody>
      </p:sp>
    </p:spTree>
    <p:extLst>
      <p:ext uri="{BB962C8B-B14F-4D97-AF65-F5344CB8AC3E}">
        <p14:creationId xmlns:p14="http://schemas.microsoft.com/office/powerpoint/2010/main" val="29866519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149BB064-CDDC-284C-844E-39114F267165}" type="slidenum">
              <a:rPr lang="en-US"/>
              <a:pPr/>
              <a:t>‹#›</a:t>
            </a:fld>
            <a:r>
              <a:rPr lang="en-US" dirty="0"/>
              <a:t> </a:t>
            </a:r>
          </a:p>
        </p:txBody>
      </p:sp>
    </p:spTree>
    <p:extLst>
      <p:ext uri="{BB962C8B-B14F-4D97-AF65-F5344CB8AC3E}">
        <p14:creationId xmlns:p14="http://schemas.microsoft.com/office/powerpoint/2010/main" val="15589444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0213" y="1600200"/>
            <a:ext cx="4060825"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62412"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933F21E5-C50E-9743-980A-D591AF2FAC05}" type="slidenum">
              <a:rPr lang="en-US"/>
              <a:pPr/>
              <a:t>‹#›</a:t>
            </a:fld>
            <a:r>
              <a:rPr lang="en-US" dirty="0"/>
              <a:t> </a:t>
            </a:r>
          </a:p>
        </p:txBody>
      </p:sp>
    </p:spTree>
    <p:extLst>
      <p:ext uri="{BB962C8B-B14F-4D97-AF65-F5344CB8AC3E}">
        <p14:creationId xmlns:p14="http://schemas.microsoft.com/office/powerpoint/2010/main" val="42911311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088116AA-2479-B143-BBC2-0AA71F1B8A68}" type="slidenum">
              <a:rPr lang="en-US"/>
              <a:pPr/>
              <a:t>‹#›</a:t>
            </a:fld>
            <a:r>
              <a:rPr lang="en-US" dirty="0"/>
              <a:t> </a:t>
            </a:r>
          </a:p>
        </p:txBody>
      </p:sp>
    </p:spTree>
    <p:extLst>
      <p:ext uri="{BB962C8B-B14F-4D97-AF65-F5344CB8AC3E}">
        <p14:creationId xmlns:p14="http://schemas.microsoft.com/office/powerpoint/2010/main" val="107296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0213" y="1600200"/>
            <a:ext cx="4060825"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62412"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933F21E5-C50E-9743-980A-D591AF2FAC05}" type="slidenum">
              <a:rPr lang="en-US"/>
              <a:pPr/>
              <a:t>‹#›</a:t>
            </a:fld>
            <a:r>
              <a:rPr lang="en-US" dirty="0"/>
              <a:t> </a:t>
            </a:r>
          </a:p>
        </p:txBody>
      </p:sp>
    </p:spTree>
    <p:extLst>
      <p:ext uri="{BB962C8B-B14F-4D97-AF65-F5344CB8AC3E}">
        <p14:creationId xmlns:p14="http://schemas.microsoft.com/office/powerpoint/2010/main" val="443738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1BDDBC7A-5EF3-BF4F-B2C3-6069FE030ECE}" type="slidenum">
              <a:rPr lang="en-US"/>
              <a:pPr/>
              <a:t>‹#›</a:t>
            </a:fld>
            <a:r>
              <a:rPr lang="en-US" dirty="0"/>
              <a:t> </a:t>
            </a:r>
          </a:p>
        </p:txBody>
      </p:sp>
    </p:spTree>
    <p:extLst>
      <p:ext uri="{BB962C8B-B14F-4D97-AF65-F5344CB8AC3E}">
        <p14:creationId xmlns:p14="http://schemas.microsoft.com/office/powerpoint/2010/main" val="21650727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21738" y="6597650"/>
            <a:ext cx="195262" cy="152400"/>
          </a:xfrm>
        </p:spPr>
        <p:txBody>
          <a:bodyPr/>
          <a:lstStyle>
            <a:lvl1pPr>
              <a:defRPr/>
            </a:lvl1pPr>
          </a:lstStyle>
          <a:p>
            <a:fld id="{61AC8DF0-EB2A-C04B-A3AC-D72BD6D8FC0A}" type="slidenum">
              <a:rPr lang="en-US"/>
              <a:pPr/>
              <a:t>‹#›</a:t>
            </a:fld>
            <a:r>
              <a:rPr lang="en-US" dirty="0"/>
              <a:t> </a:t>
            </a:r>
          </a:p>
        </p:txBody>
      </p:sp>
      <p:pic>
        <p:nvPicPr>
          <p:cNvPr id="3"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578727" y="6556344"/>
            <a:ext cx="1182873" cy="252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txBox="1"/>
          <p:nvPr userDrawn="1"/>
        </p:nvSpPr>
        <p:spPr>
          <a:xfrm>
            <a:off x="3876152" y="6605886"/>
            <a:ext cx="113612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2250" lvl="0" indent="-222250">
              <a:buClr>
                <a:srgbClr val="688A92"/>
              </a:buClr>
              <a:buSzPct val="110000"/>
              <a:buChar char="•"/>
              <a:defRPr sz="2000">
                <a:latin typeface="+mn-lt"/>
                <a:ea typeface="+mn-ea"/>
                <a:cs typeface="+mn-cs"/>
              </a:defRPr>
            </a:lvl1pPr>
            <a:lvl2pPr marL="652463" lvl="1" indent="-222250">
              <a:buClr>
                <a:srgbClr val="688A92"/>
              </a:buClr>
              <a:buSzPct val="110000"/>
              <a:buFont typeface="Arial" charset="0"/>
              <a:buChar char="–"/>
              <a:defRPr>
                <a:latin typeface="+mn-lt"/>
                <a:ea typeface="+mn-ea"/>
              </a:defRPr>
            </a:lvl2pPr>
            <a:lvl3pPr marL="1084263" lvl="2" indent="-222250">
              <a:buClr>
                <a:srgbClr val="688A92"/>
              </a:buClr>
              <a:buSzPct val="110000"/>
              <a:buFont typeface="Arial" charset="0"/>
              <a:buChar char="•"/>
              <a:defRPr>
                <a:latin typeface="+mn-lt"/>
                <a:ea typeface="+mn-ea"/>
              </a:defRPr>
            </a:lvl3pPr>
            <a:lvl4pPr marL="1514475" lvl="3" indent="-222250">
              <a:buClr>
                <a:srgbClr val="688A92"/>
              </a:buClr>
              <a:buSzPct val="110000"/>
              <a:buFont typeface="Arial" charset="0"/>
              <a:buChar char="–"/>
              <a:defRPr>
                <a:latin typeface="+mn-lt"/>
                <a:ea typeface="+mn-ea"/>
              </a:defRPr>
            </a:lvl4pPr>
            <a:lvl5pPr marL="1889125" lvl="4" indent="-165100">
              <a:buClr>
                <a:srgbClr val="688A92"/>
              </a:buClr>
              <a:buSzPct val="110000"/>
              <a:buFont typeface="Arial" charset="0"/>
              <a:buChar char="•"/>
              <a:defRPr>
                <a:latin typeface="+mn-lt"/>
                <a:ea typeface="+mn-ea"/>
              </a:defRPr>
            </a:lvl5pPr>
            <a:lvl6pPr marL="2346325" indent="-165100" fontAlgn="base">
              <a:spcBef>
                <a:spcPct val="20000"/>
              </a:spcBef>
              <a:spcAft>
                <a:spcPct val="0"/>
              </a:spcAft>
              <a:buClr>
                <a:srgbClr val="688A92"/>
              </a:buClr>
              <a:buSzPct val="110000"/>
              <a:buFont typeface="Arial" charset="0"/>
              <a:buChar char="•"/>
              <a:defRPr>
                <a:latin typeface="+mn-lt"/>
                <a:ea typeface="+mn-ea"/>
              </a:defRPr>
            </a:lvl6pPr>
            <a:lvl7pPr marL="2803525" indent="-165100" fontAlgn="base">
              <a:spcBef>
                <a:spcPct val="20000"/>
              </a:spcBef>
              <a:spcAft>
                <a:spcPct val="0"/>
              </a:spcAft>
              <a:buClr>
                <a:srgbClr val="688A92"/>
              </a:buClr>
              <a:buSzPct val="110000"/>
              <a:buFont typeface="Arial" charset="0"/>
              <a:buChar char="•"/>
              <a:defRPr>
                <a:latin typeface="+mn-lt"/>
                <a:ea typeface="+mn-ea"/>
              </a:defRPr>
            </a:lvl7pPr>
            <a:lvl8pPr marL="3260725" indent="-165100" fontAlgn="base">
              <a:spcBef>
                <a:spcPct val="20000"/>
              </a:spcBef>
              <a:spcAft>
                <a:spcPct val="0"/>
              </a:spcAft>
              <a:buClr>
                <a:srgbClr val="688A92"/>
              </a:buClr>
              <a:buSzPct val="110000"/>
              <a:buFont typeface="Arial" charset="0"/>
              <a:buChar char="•"/>
              <a:defRPr>
                <a:latin typeface="+mn-lt"/>
                <a:ea typeface="+mn-ea"/>
              </a:defRPr>
            </a:lvl8pPr>
            <a:lvl9pPr marL="3717925" indent="-165100" fontAlgn="base">
              <a:spcBef>
                <a:spcPct val="20000"/>
              </a:spcBef>
              <a:spcAft>
                <a:spcPct val="0"/>
              </a:spcAft>
              <a:buClr>
                <a:srgbClr val="688A92"/>
              </a:buClr>
              <a:buSzPct val="110000"/>
              <a:buFont typeface="Arial" charset="0"/>
              <a:buChar char="•"/>
              <a:defRPr>
                <a:latin typeface="+mn-lt"/>
                <a:ea typeface="+mn-ea"/>
              </a:defRPr>
            </a:lvl9pPr>
          </a:lstStyle>
          <a:p>
            <a:pPr marL="0" indent="0" algn="ctr" fontAlgn="base">
              <a:spcBef>
                <a:spcPct val="20000"/>
              </a:spcBef>
              <a:spcAft>
                <a:spcPct val="0"/>
              </a:spcAft>
              <a:buFontTx/>
              <a:buNone/>
            </a:pPr>
            <a:r>
              <a:rPr lang="en-US" sz="1000" i="1" dirty="0">
                <a:solidFill>
                  <a:srgbClr val="000000"/>
                </a:solidFill>
              </a:rPr>
              <a:t>CONFIDENTIAL</a:t>
            </a:r>
          </a:p>
        </p:txBody>
      </p:sp>
    </p:spTree>
    <p:extLst>
      <p:ext uri="{BB962C8B-B14F-4D97-AF65-F5344CB8AC3E}">
        <p14:creationId xmlns:p14="http://schemas.microsoft.com/office/powerpoint/2010/main" val="38532314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39A6FA9-5C5B-0741-970C-D67D5C64ADB6}" type="slidenum">
              <a:rPr lang="en-US"/>
              <a:pPr/>
              <a:t>‹#›</a:t>
            </a:fld>
            <a:r>
              <a:rPr lang="en-US" dirty="0"/>
              <a:t> </a:t>
            </a:r>
          </a:p>
        </p:txBody>
      </p:sp>
    </p:spTree>
    <p:extLst>
      <p:ext uri="{BB962C8B-B14F-4D97-AF65-F5344CB8AC3E}">
        <p14:creationId xmlns:p14="http://schemas.microsoft.com/office/powerpoint/2010/main" val="28506627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5FCA1EC-2584-3D46-9636-9D9C88C05D5E}" type="slidenum">
              <a:rPr lang="en-US"/>
              <a:pPr/>
              <a:t>‹#›</a:t>
            </a:fld>
            <a:r>
              <a:rPr lang="en-US" dirty="0"/>
              <a:t> </a:t>
            </a:r>
          </a:p>
        </p:txBody>
      </p:sp>
    </p:spTree>
    <p:extLst>
      <p:ext uri="{BB962C8B-B14F-4D97-AF65-F5344CB8AC3E}">
        <p14:creationId xmlns:p14="http://schemas.microsoft.com/office/powerpoint/2010/main" val="1274656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DF13150-7BFA-554E-BFC3-6E0441A19CE1}" type="slidenum">
              <a:rPr lang="en-US"/>
              <a:pPr/>
              <a:t>‹#›</a:t>
            </a:fld>
            <a:r>
              <a:rPr lang="en-US" dirty="0"/>
              <a:t> </a:t>
            </a:r>
          </a:p>
        </p:txBody>
      </p:sp>
    </p:spTree>
    <p:extLst>
      <p:ext uri="{BB962C8B-B14F-4D97-AF65-F5344CB8AC3E}">
        <p14:creationId xmlns:p14="http://schemas.microsoft.com/office/powerpoint/2010/main" val="12035413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11163"/>
            <a:ext cx="2068512" cy="2814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0213" y="411163"/>
            <a:ext cx="6054725" cy="2814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44FF14E-3694-9740-8166-356EE51FE303}" type="slidenum">
              <a:rPr lang="en-US"/>
              <a:pPr/>
              <a:t>‹#›</a:t>
            </a:fld>
            <a:r>
              <a:rPr lang="en-US" dirty="0"/>
              <a:t> </a:t>
            </a:r>
          </a:p>
        </p:txBody>
      </p:sp>
    </p:spTree>
    <p:extLst>
      <p:ext uri="{BB962C8B-B14F-4D97-AF65-F5344CB8AC3E}">
        <p14:creationId xmlns:p14="http://schemas.microsoft.com/office/powerpoint/2010/main" val="9545090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A80F7D63-F9FE-474E-BC75-391AB9E40246}" type="slidenum">
              <a:rPr lang="en-US"/>
              <a:pPr/>
              <a:t>‹#›</a:t>
            </a:fld>
            <a:r>
              <a:rPr lang="en-US" dirty="0"/>
              <a:t> </a:t>
            </a:r>
          </a:p>
        </p:txBody>
      </p:sp>
      <p:pic>
        <p:nvPicPr>
          <p:cNvPr id="5" name="Picture 4"/>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587627" y="5155043"/>
            <a:ext cx="4038240" cy="8636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2466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3BE58AB-1111-DC46-9074-3C846A0484AD}" type="slidenum">
              <a:rPr lang="en-US"/>
              <a:pPr/>
              <a:t>‹#›</a:t>
            </a:fld>
            <a:r>
              <a:rPr lang="en-US" dirty="0"/>
              <a:t> </a:t>
            </a:r>
          </a:p>
        </p:txBody>
      </p:sp>
    </p:spTree>
    <p:extLst>
      <p:ext uri="{BB962C8B-B14F-4D97-AF65-F5344CB8AC3E}">
        <p14:creationId xmlns:p14="http://schemas.microsoft.com/office/powerpoint/2010/main" val="1807040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149BB064-CDDC-284C-844E-39114F267165}" type="slidenum">
              <a:rPr lang="en-US"/>
              <a:pPr/>
              <a:t>‹#›</a:t>
            </a:fld>
            <a:r>
              <a:rPr lang="en-US" dirty="0"/>
              <a:t> </a:t>
            </a:r>
          </a:p>
        </p:txBody>
      </p:sp>
    </p:spTree>
    <p:extLst>
      <p:ext uri="{BB962C8B-B14F-4D97-AF65-F5344CB8AC3E}">
        <p14:creationId xmlns:p14="http://schemas.microsoft.com/office/powerpoint/2010/main" val="21567064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0213" y="1600200"/>
            <a:ext cx="4060825"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62412" cy="162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933F21E5-C50E-9743-980A-D591AF2FAC05}" type="slidenum">
              <a:rPr lang="en-US"/>
              <a:pPr/>
              <a:t>‹#›</a:t>
            </a:fld>
            <a:r>
              <a:rPr lang="en-US" dirty="0"/>
              <a:t> </a:t>
            </a:r>
          </a:p>
        </p:txBody>
      </p:sp>
    </p:spTree>
    <p:extLst>
      <p:ext uri="{BB962C8B-B14F-4D97-AF65-F5344CB8AC3E}">
        <p14:creationId xmlns:p14="http://schemas.microsoft.com/office/powerpoint/2010/main" val="149247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088116AA-2479-B143-BBC2-0AA71F1B8A68}" type="slidenum">
              <a:rPr lang="en-US"/>
              <a:pPr/>
              <a:t>‹#›</a:t>
            </a:fld>
            <a:r>
              <a:rPr lang="en-US" dirty="0"/>
              <a:t> </a:t>
            </a:r>
          </a:p>
        </p:txBody>
      </p:sp>
    </p:spTree>
    <p:extLst>
      <p:ext uri="{BB962C8B-B14F-4D97-AF65-F5344CB8AC3E}">
        <p14:creationId xmlns:p14="http://schemas.microsoft.com/office/powerpoint/2010/main" val="23591681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088116AA-2479-B143-BBC2-0AA71F1B8A68}" type="slidenum">
              <a:rPr lang="en-US"/>
              <a:pPr/>
              <a:t>‹#›</a:t>
            </a:fld>
            <a:r>
              <a:rPr lang="en-US" dirty="0"/>
              <a:t> </a:t>
            </a:r>
          </a:p>
        </p:txBody>
      </p:sp>
    </p:spTree>
    <p:extLst>
      <p:ext uri="{BB962C8B-B14F-4D97-AF65-F5344CB8AC3E}">
        <p14:creationId xmlns:p14="http://schemas.microsoft.com/office/powerpoint/2010/main" val="3232878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1BDDBC7A-5EF3-BF4F-B2C3-6069FE030ECE}" type="slidenum">
              <a:rPr lang="en-US"/>
              <a:pPr/>
              <a:t>‹#›</a:t>
            </a:fld>
            <a:r>
              <a:rPr lang="en-US" dirty="0"/>
              <a:t> </a:t>
            </a:r>
          </a:p>
        </p:txBody>
      </p:sp>
    </p:spTree>
    <p:extLst>
      <p:ext uri="{BB962C8B-B14F-4D97-AF65-F5344CB8AC3E}">
        <p14:creationId xmlns:p14="http://schemas.microsoft.com/office/powerpoint/2010/main" val="13229013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21738" y="6597650"/>
            <a:ext cx="195262" cy="152400"/>
          </a:xfrm>
        </p:spPr>
        <p:txBody>
          <a:bodyPr/>
          <a:lstStyle>
            <a:lvl1pPr>
              <a:defRPr/>
            </a:lvl1pPr>
          </a:lstStyle>
          <a:p>
            <a:fld id="{61AC8DF0-EB2A-C04B-A3AC-D72BD6D8FC0A}" type="slidenum">
              <a:rPr lang="en-US"/>
              <a:pPr/>
              <a:t>‹#›</a:t>
            </a:fld>
            <a:r>
              <a:rPr lang="en-US" dirty="0"/>
              <a:t> </a:t>
            </a:r>
          </a:p>
        </p:txBody>
      </p:sp>
      <p:pic>
        <p:nvPicPr>
          <p:cNvPr id="3"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578727" y="6556344"/>
            <a:ext cx="1182873" cy="252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txBox="1"/>
          <p:nvPr userDrawn="1"/>
        </p:nvSpPr>
        <p:spPr>
          <a:xfrm>
            <a:off x="3876152" y="6605886"/>
            <a:ext cx="113612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2250" lvl="0" indent="-222250">
              <a:buClr>
                <a:srgbClr val="688A92"/>
              </a:buClr>
              <a:buSzPct val="110000"/>
              <a:buChar char="•"/>
              <a:defRPr sz="2000">
                <a:latin typeface="+mn-lt"/>
                <a:ea typeface="+mn-ea"/>
                <a:cs typeface="+mn-cs"/>
              </a:defRPr>
            </a:lvl1pPr>
            <a:lvl2pPr marL="652463" lvl="1" indent="-222250">
              <a:buClr>
                <a:srgbClr val="688A92"/>
              </a:buClr>
              <a:buSzPct val="110000"/>
              <a:buFont typeface="Arial" charset="0"/>
              <a:buChar char="–"/>
              <a:defRPr>
                <a:latin typeface="+mn-lt"/>
                <a:ea typeface="+mn-ea"/>
              </a:defRPr>
            </a:lvl2pPr>
            <a:lvl3pPr marL="1084263" lvl="2" indent="-222250">
              <a:buClr>
                <a:srgbClr val="688A92"/>
              </a:buClr>
              <a:buSzPct val="110000"/>
              <a:buFont typeface="Arial" charset="0"/>
              <a:buChar char="•"/>
              <a:defRPr>
                <a:latin typeface="+mn-lt"/>
                <a:ea typeface="+mn-ea"/>
              </a:defRPr>
            </a:lvl3pPr>
            <a:lvl4pPr marL="1514475" lvl="3" indent="-222250">
              <a:buClr>
                <a:srgbClr val="688A92"/>
              </a:buClr>
              <a:buSzPct val="110000"/>
              <a:buFont typeface="Arial" charset="0"/>
              <a:buChar char="–"/>
              <a:defRPr>
                <a:latin typeface="+mn-lt"/>
                <a:ea typeface="+mn-ea"/>
              </a:defRPr>
            </a:lvl4pPr>
            <a:lvl5pPr marL="1889125" lvl="4" indent="-165100">
              <a:buClr>
                <a:srgbClr val="688A92"/>
              </a:buClr>
              <a:buSzPct val="110000"/>
              <a:buFont typeface="Arial" charset="0"/>
              <a:buChar char="•"/>
              <a:defRPr>
                <a:latin typeface="+mn-lt"/>
                <a:ea typeface="+mn-ea"/>
              </a:defRPr>
            </a:lvl5pPr>
            <a:lvl6pPr marL="2346325" indent="-165100" fontAlgn="base">
              <a:spcBef>
                <a:spcPct val="20000"/>
              </a:spcBef>
              <a:spcAft>
                <a:spcPct val="0"/>
              </a:spcAft>
              <a:buClr>
                <a:srgbClr val="688A92"/>
              </a:buClr>
              <a:buSzPct val="110000"/>
              <a:buFont typeface="Arial" charset="0"/>
              <a:buChar char="•"/>
              <a:defRPr>
                <a:latin typeface="+mn-lt"/>
                <a:ea typeface="+mn-ea"/>
              </a:defRPr>
            </a:lvl6pPr>
            <a:lvl7pPr marL="2803525" indent="-165100" fontAlgn="base">
              <a:spcBef>
                <a:spcPct val="20000"/>
              </a:spcBef>
              <a:spcAft>
                <a:spcPct val="0"/>
              </a:spcAft>
              <a:buClr>
                <a:srgbClr val="688A92"/>
              </a:buClr>
              <a:buSzPct val="110000"/>
              <a:buFont typeface="Arial" charset="0"/>
              <a:buChar char="•"/>
              <a:defRPr>
                <a:latin typeface="+mn-lt"/>
                <a:ea typeface="+mn-ea"/>
              </a:defRPr>
            </a:lvl7pPr>
            <a:lvl8pPr marL="3260725" indent="-165100" fontAlgn="base">
              <a:spcBef>
                <a:spcPct val="20000"/>
              </a:spcBef>
              <a:spcAft>
                <a:spcPct val="0"/>
              </a:spcAft>
              <a:buClr>
                <a:srgbClr val="688A92"/>
              </a:buClr>
              <a:buSzPct val="110000"/>
              <a:buFont typeface="Arial" charset="0"/>
              <a:buChar char="•"/>
              <a:defRPr>
                <a:latin typeface="+mn-lt"/>
                <a:ea typeface="+mn-ea"/>
              </a:defRPr>
            </a:lvl8pPr>
            <a:lvl9pPr marL="3717925" indent="-165100" fontAlgn="base">
              <a:spcBef>
                <a:spcPct val="20000"/>
              </a:spcBef>
              <a:spcAft>
                <a:spcPct val="0"/>
              </a:spcAft>
              <a:buClr>
                <a:srgbClr val="688A92"/>
              </a:buClr>
              <a:buSzPct val="110000"/>
              <a:buFont typeface="Arial" charset="0"/>
              <a:buChar char="•"/>
              <a:defRPr>
                <a:latin typeface="+mn-lt"/>
                <a:ea typeface="+mn-ea"/>
              </a:defRPr>
            </a:lvl9pPr>
          </a:lstStyle>
          <a:p>
            <a:pPr marL="0" indent="0" algn="ctr" fontAlgn="base">
              <a:spcBef>
                <a:spcPct val="20000"/>
              </a:spcBef>
              <a:spcAft>
                <a:spcPct val="0"/>
              </a:spcAft>
              <a:buFontTx/>
              <a:buNone/>
            </a:pPr>
            <a:r>
              <a:rPr lang="en-US" sz="1000" i="1" dirty="0">
                <a:solidFill>
                  <a:srgbClr val="000000"/>
                </a:solidFill>
              </a:rPr>
              <a:t>CONFIDENTIAL</a:t>
            </a:r>
          </a:p>
        </p:txBody>
      </p:sp>
    </p:spTree>
    <p:extLst>
      <p:ext uri="{BB962C8B-B14F-4D97-AF65-F5344CB8AC3E}">
        <p14:creationId xmlns:p14="http://schemas.microsoft.com/office/powerpoint/2010/main" val="28275212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39A6FA9-5C5B-0741-970C-D67D5C64ADB6}" type="slidenum">
              <a:rPr lang="en-US"/>
              <a:pPr/>
              <a:t>‹#›</a:t>
            </a:fld>
            <a:r>
              <a:rPr lang="en-US" dirty="0"/>
              <a:t> </a:t>
            </a:r>
          </a:p>
        </p:txBody>
      </p:sp>
    </p:spTree>
    <p:extLst>
      <p:ext uri="{BB962C8B-B14F-4D97-AF65-F5344CB8AC3E}">
        <p14:creationId xmlns:p14="http://schemas.microsoft.com/office/powerpoint/2010/main" val="248090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5FCA1EC-2584-3D46-9636-9D9C88C05D5E}" type="slidenum">
              <a:rPr lang="en-US"/>
              <a:pPr/>
              <a:t>‹#›</a:t>
            </a:fld>
            <a:r>
              <a:rPr lang="en-US" dirty="0"/>
              <a:t> </a:t>
            </a:r>
          </a:p>
        </p:txBody>
      </p:sp>
    </p:spTree>
    <p:extLst>
      <p:ext uri="{BB962C8B-B14F-4D97-AF65-F5344CB8AC3E}">
        <p14:creationId xmlns:p14="http://schemas.microsoft.com/office/powerpoint/2010/main" val="9692003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DF13150-7BFA-554E-BFC3-6E0441A19CE1}" type="slidenum">
              <a:rPr lang="en-US"/>
              <a:pPr/>
              <a:t>‹#›</a:t>
            </a:fld>
            <a:r>
              <a:rPr lang="en-US" dirty="0"/>
              <a:t> </a:t>
            </a:r>
          </a:p>
        </p:txBody>
      </p:sp>
    </p:spTree>
    <p:extLst>
      <p:ext uri="{BB962C8B-B14F-4D97-AF65-F5344CB8AC3E}">
        <p14:creationId xmlns:p14="http://schemas.microsoft.com/office/powerpoint/2010/main" val="1657234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11163"/>
            <a:ext cx="2068512" cy="28146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0213" y="411163"/>
            <a:ext cx="6054725" cy="28146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44FF14E-3694-9740-8166-356EE51FE303}" type="slidenum">
              <a:rPr lang="en-US"/>
              <a:pPr/>
              <a:t>‹#›</a:t>
            </a:fld>
            <a:r>
              <a:rPr lang="en-US" dirty="0"/>
              <a:t> </a:t>
            </a:r>
          </a:p>
        </p:txBody>
      </p:sp>
    </p:spTree>
    <p:extLst>
      <p:ext uri="{BB962C8B-B14F-4D97-AF65-F5344CB8AC3E}">
        <p14:creationId xmlns:p14="http://schemas.microsoft.com/office/powerpoint/2010/main" val="36615925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4793" y="575103"/>
            <a:ext cx="7152807" cy="415498"/>
          </a:xfrm>
        </p:spPr>
        <p:txBody>
          <a:bodyPr/>
          <a:lstStyle>
            <a:lvl1pPr>
              <a:defRPr sz="2400" i="0">
                <a:solidFill>
                  <a:srgbClr val="FFFFFF"/>
                </a:solidFill>
              </a:defRPr>
            </a:lvl1pPr>
          </a:lstStyle>
          <a:p>
            <a:r>
              <a:rPr lang="en-US" dirty="0"/>
              <a:t>Click To Edit Master Title Style</a:t>
            </a:r>
          </a:p>
        </p:txBody>
      </p:sp>
      <p:sp>
        <p:nvSpPr>
          <p:cNvPr id="4" name="Text Placeholder 2"/>
          <p:cNvSpPr>
            <a:spLocks noGrp="1"/>
          </p:cNvSpPr>
          <p:nvPr>
            <p:ph type="body" idx="10"/>
          </p:nvPr>
        </p:nvSpPr>
        <p:spPr>
          <a:xfrm>
            <a:off x="304800" y="1219200"/>
            <a:ext cx="8534400" cy="374461"/>
          </a:xfrm>
        </p:spPr>
        <p:txBody>
          <a:bodyPr anchor="t" anchorCtr="0">
            <a:spAutoFit/>
          </a:bodyPr>
          <a:lstStyle>
            <a:lvl1pPr marL="0" indent="0">
              <a:lnSpc>
                <a:spcPct val="90000"/>
              </a:lnSpc>
              <a:spcBef>
                <a:spcPts val="0"/>
              </a:spcBef>
              <a:spcAft>
                <a:spcPts val="0"/>
              </a:spcAft>
              <a:buNone/>
              <a:defRPr sz="2000" b="0" cap="none">
                <a:solidFill>
                  <a:srgbClr val="7298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8585938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1BDDBC7A-5EF3-BF4F-B2C3-6069FE030ECE}" type="slidenum">
              <a:rPr lang="en-US"/>
              <a:pPr/>
              <a:t>‹#›</a:t>
            </a:fld>
            <a:r>
              <a:rPr lang="en-US" dirty="0"/>
              <a:t> </a:t>
            </a:r>
          </a:p>
        </p:txBody>
      </p:sp>
    </p:spTree>
    <p:extLst>
      <p:ext uri="{BB962C8B-B14F-4D97-AF65-F5344CB8AC3E}">
        <p14:creationId xmlns:p14="http://schemas.microsoft.com/office/powerpoint/2010/main" val="355895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21738" y="6597650"/>
            <a:ext cx="195262" cy="152400"/>
          </a:xfrm>
        </p:spPr>
        <p:txBody>
          <a:bodyPr/>
          <a:lstStyle>
            <a:lvl1pPr>
              <a:defRPr/>
            </a:lvl1pPr>
          </a:lstStyle>
          <a:p>
            <a:fld id="{61AC8DF0-EB2A-C04B-A3AC-D72BD6D8FC0A}" type="slidenum">
              <a:rPr lang="en-US"/>
              <a:pPr/>
              <a:t>‹#›</a:t>
            </a:fld>
            <a:r>
              <a:rPr lang="en-US" dirty="0"/>
              <a:t> </a:t>
            </a:r>
          </a:p>
        </p:txBody>
      </p:sp>
      <p:pic>
        <p:nvPicPr>
          <p:cNvPr id="3"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578727" y="6556344"/>
            <a:ext cx="1182873" cy="252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txBox="1"/>
          <p:nvPr userDrawn="1"/>
        </p:nvSpPr>
        <p:spPr>
          <a:xfrm>
            <a:off x="3876152" y="6605886"/>
            <a:ext cx="1136120" cy="15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222250" lvl="0" indent="-222250">
              <a:buClr>
                <a:srgbClr val="688A92"/>
              </a:buClr>
              <a:buSzPct val="110000"/>
              <a:buChar char="•"/>
              <a:defRPr sz="2000">
                <a:latin typeface="+mn-lt"/>
                <a:ea typeface="+mn-ea"/>
                <a:cs typeface="+mn-cs"/>
              </a:defRPr>
            </a:lvl1pPr>
            <a:lvl2pPr marL="652463" lvl="1" indent="-222250">
              <a:buClr>
                <a:srgbClr val="688A92"/>
              </a:buClr>
              <a:buSzPct val="110000"/>
              <a:buFont typeface="Arial" charset="0"/>
              <a:buChar char="–"/>
              <a:defRPr>
                <a:latin typeface="+mn-lt"/>
                <a:ea typeface="+mn-ea"/>
              </a:defRPr>
            </a:lvl2pPr>
            <a:lvl3pPr marL="1084263" lvl="2" indent="-222250">
              <a:buClr>
                <a:srgbClr val="688A92"/>
              </a:buClr>
              <a:buSzPct val="110000"/>
              <a:buFont typeface="Arial" charset="0"/>
              <a:buChar char="•"/>
              <a:defRPr>
                <a:latin typeface="+mn-lt"/>
                <a:ea typeface="+mn-ea"/>
              </a:defRPr>
            </a:lvl3pPr>
            <a:lvl4pPr marL="1514475" lvl="3" indent="-222250">
              <a:buClr>
                <a:srgbClr val="688A92"/>
              </a:buClr>
              <a:buSzPct val="110000"/>
              <a:buFont typeface="Arial" charset="0"/>
              <a:buChar char="–"/>
              <a:defRPr>
                <a:latin typeface="+mn-lt"/>
                <a:ea typeface="+mn-ea"/>
              </a:defRPr>
            </a:lvl4pPr>
            <a:lvl5pPr marL="1889125" lvl="4" indent="-165100">
              <a:buClr>
                <a:srgbClr val="688A92"/>
              </a:buClr>
              <a:buSzPct val="110000"/>
              <a:buFont typeface="Arial" charset="0"/>
              <a:buChar char="•"/>
              <a:defRPr>
                <a:latin typeface="+mn-lt"/>
                <a:ea typeface="+mn-ea"/>
              </a:defRPr>
            </a:lvl5pPr>
            <a:lvl6pPr marL="2346325" indent="-165100" fontAlgn="base">
              <a:spcBef>
                <a:spcPct val="20000"/>
              </a:spcBef>
              <a:spcAft>
                <a:spcPct val="0"/>
              </a:spcAft>
              <a:buClr>
                <a:srgbClr val="688A92"/>
              </a:buClr>
              <a:buSzPct val="110000"/>
              <a:buFont typeface="Arial" charset="0"/>
              <a:buChar char="•"/>
              <a:defRPr>
                <a:latin typeface="+mn-lt"/>
                <a:ea typeface="+mn-ea"/>
              </a:defRPr>
            </a:lvl6pPr>
            <a:lvl7pPr marL="2803525" indent="-165100" fontAlgn="base">
              <a:spcBef>
                <a:spcPct val="20000"/>
              </a:spcBef>
              <a:spcAft>
                <a:spcPct val="0"/>
              </a:spcAft>
              <a:buClr>
                <a:srgbClr val="688A92"/>
              </a:buClr>
              <a:buSzPct val="110000"/>
              <a:buFont typeface="Arial" charset="0"/>
              <a:buChar char="•"/>
              <a:defRPr>
                <a:latin typeface="+mn-lt"/>
                <a:ea typeface="+mn-ea"/>
              </a:defRPr>
            </a:lvl7pPr>
            <a:lvl8pPr marL="3260725" indent="-165100" fontAlgn="base">
              <a:spcBef>
                <a:spcPct val="20000"/>
              </a:spcBef>
              <a:spcAft>
                <a:spcPct val="0"/>
              </a:spcAft>
              <a:buClr>
                <a:srgbClr val="688A92"/>
              </a:buClr>
              <a:buSzPct val="110000"/>
              <a:buFont typeface="Arial" charset="0"/>
              <a:buChar char="•"/>
              <a:defRPr>
                <a:latin typeface="+mn-lt"/>
                <a:ea typeface="+mn-ea"/>
              </a:defRPr>
            </a:lvl8pPr>
            <a:lvl9pPr marL="3717925" indent="-165100" fontAlgn="base">
              <a:spcBef>
                <a:spcPct val="20000"/>
              </a:spcBef>
              <a:spcAft>
                <a:spcPct val="0"/>
              </a:spcAft>
              <a:buClr>
                <a:srgbClr val="688A92"/>
              </a:buClr>
              <a:buSzPct val="110000"/>
              <a:buFont typeface="Arial" charset="0"/>
              <a:buChar char="•"/>
              <a:defRPr>
                <a:latin typeface="+mn-lt"/>
                <a:ea typeface="+mn-ea"/>
              </a:defRPr>
            </a:lvl9pPr>
          </a:lstStyle>
          <a:p>
            <a:pPr marL="0" indent="0" algn="ctr" fontAlgn="base">
              <a:spcBef>
                <a:spcPct val="20000"/>
              </a:spcBef>
              <a:spcAft>
                <a:spcPct val="0"/>
              </a:spcAft>
              <a:buFontTx/>
              <a:buNone/>
            </a:pPr>
            <a:r>
              <a:rPr lang="en-US" sz="1000" i="1" dirty="0">
                <a:solidFill>
                  <a:srgbClr val="000000"/>
                </a:solidFill>
              </a:rPr>
              <a:t>CONFIDENTIAL</a:t>
            </a:r>
          </a:p>
        </p:txBody>
      </p:sp>
    </p:spTree>
    <p:extLst>
      <p:ext uri="{BB962C8B-B14F-4D97-AF65-F5344CB8AC3E}">
        <p14:creationId xmlns:p14="http://schemas.microsoft.com/office/powerpoint/2010/main" val="183032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A39A6FA9-5C5B-0741-970C-D67D5C64ADB6}" type="slidenum">
              <a:rPr lang="en-US"/>
              <a:pPr/>
              <a:t>‹#›</a:t>
            </a:fld>
            <a:r>
              <a:rPr lang="en-US" dirty="0"/>
              <a:t> </a:t>
            </a:r>
          </a:p>
        </p:txBody>
      </p:sp>
    </p:spTree>
    <p:extLst>
      <p:ext uri="{BB962C8B-B14F-4D97-AF65-F5344CB8AC3E}">
        <p14:creationId xmlns:p14="http://schemas.microsoft.com/office/powerpoint/2010/main" val="98530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5FCA1EC-2584-3D46-9636-9D9C88C05D5E}" type="slidenum">
              <a:rPr lang="en-US"/>
              <a:pPr/>
              <a:t>‹#›</a:t>
            </a:fld>
            <a:r>
              <a:rPr lang="en-US" dirty="0"/>
              <a:t> </a:t>
            </a:r>
          </a:p>
        </p:txBody>
      </p:sp>
    </p:spTree>
    <p:extLst>
      <p:ext uri="{BB962C8B-B14F-4D97-AF65-F5344CB8AC3E}">
        <p14:creationId xmlns:p14="http://schemas.microsoft.com/office/powerpoint/2010/main" val="5628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oleObject" Target="../embeddings/oleObject2.bin"/><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oleObject" Target="../embeddings/oleObject3.bin"/><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oleObject" Target="../embeddings/oleObject4.bin"/><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533400" y="1039813"/>
            <a:ext cx="8604250" cy="134937"/>
          </a:xfrm>
          <a:prstGeom prst="rect">
            <a:avLst/>
          </a:prstGeom>
          <a:solidFill>
            <a:srgbClr val="B71234"/>
          </a:solidFill>
          <a:ln w="3175">
            <a:solidFill>
              <a:srgbClr val="A41128"/>
            </a:solidFill>
            <a:miter lim="800000"/>
            <a:headEnd/>
            <a:tailEnd/>
          </a:ln>
        </p:spPr>
        <p:txBody>
          <a:bodyPr wrap="none" anchor="ctr"/>
          <a:lstStyle/>
          <a:p>
            <a:pPr algn="ctr" fontAlgn="base">
              <a:spcBef>
                <a:spcPct val="0"/>
              </a:spcBef>
              <a:spcAft>
                <a:spcPct val="0"/>
              </a:spcAft>
              <a:defRPr/>
            </a:pPr>
            <a:endParaRPr lang="en-US" sz="1200" b="1" dirty="0">
              <a:solidFill>
                <a:srgbClr val="000000"/>
              </a:solidFill>
              <a:cs typeface="Arial" charset="0"/>
            </a:endParaRPr>
          </a:p>
        </p:txBody>
      </p:sp>
      <p:sp>
        <p:nvSpPr>
          <p:cNvPr id="43038" name="Rectangle 30"/>
          <p:cNvSpPr>
            <a:spLocks noChangeArrowheads="1"/>
          </p:cNvSpPr>
          <p:nvPr/>
        </p:nvSpPr>
        <p:spPr bwMode="black">
          <a:xfrm>
            <a:off x="42863" y="1039813"/>
            <a:ext cx="490537" cy="134937"/>
          </a:xfrm>
          <a:prstGeom prst="rect">
            <a:avLst/>
          </a:prstGeom>
          <a:solidFill>
            <a:srgbClr val="BBBBBA"/>
          </a:solidFill>
          <a:ln w="3175" algn="ctr">
            <a:solidFill>
              <a:srgbClr val="BBBBBA"/>
            </a:solidFill>
            <a:miter lim="800000"/>
            <a:headEnd/>
            <a:tailEnd/>
          </a:ln>
          <a:effectLst/>
        </p:spPr>
        <p:txBody>
          <a:bodyPr wrap="none" anchor="ctr"/>
          <a:lstStyle/>
          <a:p>
            <a:pPr fontAlgn="base">
              <a:spcBef>
                <a:spcPct val="20000"/>
              </a:spcBef>
              <a:spcAft>
                <a:spcPct val="0"/>
              </a:spcAft>
              <a:defRPr/>
            </a:pPr>
            <a:endParaRPr lang="en-US" sz="900" b="1" dirty="0">
              <a:solidFill>
                <a:srgbClr val="000000"/>
              </a:solidFill>
              <a:cs typeface="Arial" charset="0"/>
            </a:endParaRPr>
          </a:p>
        </p:txBody>
      </p:sp>
      <p:sp>
        <p:nvSpPr>
          <p:cNvPr id="937988" name="slidemaster_title"/>
          <p:cNvSpPr>
            <a:spLocks noGrp="1" noChangeArrowheads="1"/>
          </p:cNvSpPr>
          <p:nvPr>
            <p:ph type="title"/>
          </p:nvPr>
        </p:nvSpPr>
        <p:spPr bwMode="black">
          <a:xfrm>
            <a:off x="430213" y="411163"/>
            <a:ext cx="8275637" cy="43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6493" tIns="34922" rIns="86493" bIns="34922" numCol="1" anchor="ctr" anchorCtr="0" compatLnSpc="1">
            <a:prstTxWarp prst="textNoShape">
              <a:avLst/>
            </a:prstTxWarp>
            <a:spAutoFit/>
          </a:bodyPr>
          <a:lstStyle/>
          <a:p>
            <a:pPr lvl="0"/>
            <a:r>
              <a:rPr lang="en-US"/>
              <a:t>Heading Text is Arial 24</a:t>
            </a: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defRPr/>
            </a:pPr>
            <a:endParaRPr lang="en-US" dirty="0">
              <a:solidFill>
                <a:srgbClr val="000000"/>
              </a:solidFill>
              <a:cs typeface="Arial" charset="0"/>
            </a:endParaRPr>
          </a:p>
        </p:txBody>
      </p:sp>
      <p:sp>
        <p:nvSpPr>
          <p:cNvPr id="937990" name="slidemaster_content"/>
          <p:cNvSpPr>
            <a:spLocks noGrp="1" noChangeArrowheads="1"/>
          </p:cNvSpPr>
          <p:nvPr>
            <p:ph type="body" idx="1"/>
          </p:nvPr>
        </p:nvSpPr>
        <p:spPr bwMode="black">
          <a:xfrm>
            <a:off x="430213" y="1600200"/>
            <a:ext cx="8275637" cy="162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t>Level one bullet text is Arial 18</a:t>
            </a:r>
          </a:p>
          <a:p>
            <a:pPr lvl="1"/>
            <a:r>
              <a:rPr lang="en-US"/>
              <a:t>Level two bullet text is Arial 16</a:t>
            </a:r>
          </a:p>
          <a:p>
            <a:pPr lvl="2"/>
            <a:r>
              <a:rPr lang="en-US"/>
              <a:t>Level three bullet text is Arial 16</a:t>
            </a:r>
          </a:p>
          <a:p>
            <a:pPr lvl="3"/>
            <a:r>
              <a:rPr lang="en-US"/>
              <a:t>Level four bullet is Arial 16</a:t>
            </a:r>
          </a:p>
          <a:p>
            <a:pPr lvl="4"/>
            <a:r>
              <a:rPr lang="en-US"/>
              <a:t>Level five bullet is Arial 16</a:t>
            </a:r>
          </a:p>
        </p:txBody>
      </p:sp>
      <p:graphicFrame>
        <p:nvGraphicFramePr>
          <p:cNvPr id="937994" name="Base" hidden="1"/>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r:id="rId14" imgW="0" imgH="0" progId="PowerPoint.Show.8">
                  <p:embed/>
                </p:oleObj>
              </mc:Choice>
              <mc:Fallback>
                <p:oleObj r:id="rId14" imgW="0" imgH="0" progId="PowerPoint.Show.8">
                  <p:embed/>
                  <p:pic>
                    <p:nvPicPr>
                      <p:cNvPr id="937994" name="Base"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 xmlns:a14="http://schemas.microsoft.com/office/drawing/2010/main">
                            <a:solidFill>
                              <a:srgbClr val="688A92"/>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37995" name="Rectangle 11"/>
          <p:cNvSpPr>
            <a:spLocks noGrp="1" noChangeArrowheads="1"/>
          </p:cNvSpPr>
          <p:nvPr>
            <p:ph type="sldNum" sz="quarter" idx="4"/>
          </p:nvPr>
        </p:nvSpPr>
        <p:spPr bwMode="auto">
          <a:xfrm>
            <a:off x="8659813" y="6502400"/>
            <a:ext cx="195262"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t" anchorCtr="0" compatLnSpc="1">
            <a:prstTxWarp prst="textNoShape">
              <a:avLst/>
            </a:prstTxWarp>
          </a:bodyPr>
          <a:lstStyle>
            <a:lvl1pPr>
              <a:spcBef>
                <a:spcPct val="0"/>
              </a:spcBef>
              <a:defRPr sz="1000" b="0">
                <a:solidFill>
                  <a:srgbClr val="000000"/>
                </a:solidFill>
              </a:defRPr>
            </a:lvl1pPr>
          </a:lstStyle>
          <a:p>
            <a:pPr fontAlgn="base">
              <a:spcAft>
                <a:spcPct val="0"/>
              </a:spcAft>
            </a:pPr>
            <a:fld id="{C2259614-E8F1-C94A-ACD7-854B07759AA9}" type="slidenum">
              <a:rPr lang="en-US">
                <a:cs typeface="Arial" charset="0"/>
              </a:rPr>
              <a:pPr fontAlgn="base">
                <a:spcAft>
                  <a:spcPct val="0"/>
                </a:spcAft>
              </a:pPr>
              <a:t>‹#›</a:t>
            </a:fld>
            <a:r>
              <a:rPr lang="en-US" dirty="0">
                <a:cs typeface="Arial" charset="0"/>
              </a:rPr>
              <a:t> </a:t>
            </a:r>
          </a:p>
        </p:txBody>
      </p:sp>
    </p:spTree>
    <p:extLst>
      <p:ext uri="{BB962C8B-B14F-4D97-AF65-F5344CB8AC3E}">
        <p14:creationId xmlns:p14="http://schemas.microsoft.com/office/powerpoint/2010/main" val="24129917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33" r:id="rId12"/>
  </p:sldLayoutIdLst>
  <p:hf hdr="0" ftr="0" dt="0"/>
  <p:txStyles>
    <p:titleStyle>
      <a:lvl1pPr algn="l" rtl="0" fontAlgn="base">
        <a:spcBef>
          <a:spcPct val="0"/>
        </a:spcBef>
        <a:spcAft>
          <a:spcPct val="0"/>
        </a:spcAft>
        <a:defRPr sz="2400">
          <a:solidFill>
            <a:schemeClr val="tx1"/>
          </a:solidFill>
          <a:latin typeface="+mj-lt"/>
          <a:ea typeface="+mj-ea"/>
          <a:cs typeface="+mj-cs"/>
        </a:defRPr>
      </a:lvl1pPr>
      <a:lvl2pPr algn="l" rtl="0" fontAlgn="base">
        <a:spcBef>
          <a:spcPct val="0"/>
        </a:spcBef>
        <a:spcAft>
          <a:spcPct val="0"/>
        </a:spcAft>
        <a:defRPr sz="2400">
          <a:solidFill>
            <a:schemeClr val="tx1"/>
          </a:solidFill>
          <a:latin typeface="Arial" charset="0"/>
          <a:ea typeface="ＭＳ Ｐゴシック" charset="0"/>
        </a:defRPr>
      </a:lvl2pPr>
      <a:lvl3pPr algn="l" rtl="0" fontAlgn="base">
        <a:spcBef>
          <a:spcPct val="0"/>
        </a:spcBef>
        <a:spcAft>
          <a:spcPct val="0"/>
        </a:spcAft>
        <a:defRPr sz="2400">
          <a:solidFill>
            <a:schemeClr val="tx1"/>
          </a:solidFill>
          <a:latin typeface="Arial" charset="0"/>
          <a:ea typeface="ＭＳ Ｐゴシック" charset="0"/>
        </a:defRPr>
      </a:lvl3pPr>
      <a:lvl4pPr algn="l" rtl="0" fontAlgn="base">
        <a:spcBef>
          <a:spcPct val="0"/>
        </a:spcBef>
        <a:spcAft>
          <a:spcPct val="0"/>
        </a:spcAft>
        <a:defRPr sz="2400">
          <a:solidFill>
            <a:schemeClr val="tx1"/>
          </a:solidFill>
          <a:latin typeface="Arial" charset="0"/>
          <a:ea typeface="ＭＳ Ｐゴシック" charset="0"/>
        </a:defRPr>
      </a:lvl4pPr>
      <a:lvl5pPr algn="l" rtl="0" fontAlgn="base">
        <a:spcBef>
          <a:spcPct val="0"/>
        </a:spcBef>
        <a:spcAft>
          <a:spcPct val="0"/>
        </a:spcAft>
        <a:defRPr sz="2400">
          <a:solidFill>
            <a:schemeClr val="tx1"/>
          </a:solidFill>
          <a:latin typeface="Arial" charset="0"/>
          <a:ea typeface="ＭＳ Ｐゴシック" charset="0"/>
        </a:defRPr>
      </a:lvl5pPr>
      <a:lvl6pPr marL="457200" algn="l" rtl="0" fontAlgn="base">
        <a:spcBef>
          <a:spcPct val="0"/>
        </a:spcBef>
        <a:spcAft>
          <a:spcPct val="0"/>
        </a:spcAft>
        <a:defRPr sz="2400">
          <a:solidFill>
            <a:schemeClr val="tx1"/>
          </a:solidFill>
          <a:latin typeface="Arial" charset="0"/>
          <a:ea typeface="ＭＳ Ｐゴシック" charset="0"/>
        </a:defRPr>
      </a:lvl6pPr>
      <a:lvl7pPr marL="914400" algn="l" rtl="0" fontAlgn="base">
        <a:spcBef>
          <a:spcPct val="0"/>
        </a:spcBef>
        <a:spcAft>
          <a:spcPct val="0"/>
        </a:spcAft>
        <a:defRPr sz="2400">
          <a:solidFill>
            <a:schemeClr val="tx1"/>
          </a:solidFill>
          <a:latin typeface="Arial" charset="0"/>
          <a:ea typeface="ＭＳ Ｐゴシック" charset="0"/>
        </a:defRPr>
      </a:lvl7pPr>
      <a:lvl8pPr marL="1371600" algn="l" rtl="0" fontAlgn="base">
        <a:spcBef>
          <a:spcPct val="0"/>
        </a:spcBef>
        <a:spcAft>
          <a:spcPct val="0"/>
        </a:spcAft>
        <a:defRPr sz="2400">
          <a:solidFill>
            <a:schemeClr val="tx1"/>
          </a:solidFill>
          <a:latin typeface="Arial" charset="0"/>
          <a:ea typeface="ＭＳ Ｐゴシック" charset="0"/>
        </a:defRPr>
      </a:lvl8pPr>
      <a:lvl9pPr marL="1828800" algn="l" rtl="0" fontAlgn="base">
        <a:spcBef>
          <a:spcPct val="0"/>
        </a:spcBef>
        <a:spcAft>
          <a:spcPct val="0"/>
        </a:spcAft>
        <a:defRPr sz="2400">
          <a:solidFill>
            <a:schemeClr val="tx1"/>
          </a:solidFill>
          <a:latin typeface="Arial" charset="0"/>
          <a:ea typeface="ＭＳ Ｐゴシック" charset="0"/>
        </a:defRPr>
      </a:lvl9pPr>
    </p:titleStyle>
    <p:bodyStyle>
      <a:lvl1pPr marL="222250" indent="-222250" algn="l" rtl="0" fontAlgn="base">
        <a:spcBef>
          <a:spcPct val="20000"/>
        </a:spcBef>
        <a:spcAft>
          <a:spcPct val="0"/>
        </a:spcAft>
        <a:buClr>
          <a:srgbClr val="688A92"/>
        </a:buClr>
        <a:buSzPct val="110000"/>
        <a:buChar char="•"/>
        <a:defRPr sz="2000">
          <a:solidFill>
            <a:schemeClr val="tx1"/>
          </a:solidFill>
          <a:latin typeface="+mn-lt"/>
          <a:ea typeface="+mn-ea"/>
          <a:cs typeface="+mn-cs"/>
        </a:defRPr>
      </a:lvl1pPr>
      <a:lvl2pPr marL="6524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2pPr>
      <a:lvl3pPr marL="10842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3pPr>
      <a:lvl4pPr marL="1514475"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4pPr>
      <a:lvl5pPr marL="18891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5pPr>
      <a:lvl6pPr marL="23463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6pPr>
      <a:lvl7pPr marL="28035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7pPr>
      <a:lvl8pPr marL="32607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8pPr>
      <a:lvl9pPr marL="37179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533400" y="1039813"/>
            <a:ext cx="8604250" cy="134937"/>
          </a:xfrm>
          <a:prstGeom prst="rect">
            <a:avLst/>
          </a:prstGeom>
          <a:solidFill>
            <a:srgbClr val="B71234"/>
          </a:solidFill>
          <a:ln w="3175">
            <a:solidFill>
              <a:srgbClr val="A41128"/>
            </a:solidFill>
            <a:miter lim="800000"/>
            <a:headEnd/>
            <a:tailEnd/>
          </a:ln>
        </p:spPr>
        <p:txBody>
          <a:bodyPr wrap="none" anchor="ctr"/>
          <a:lstStyle/>
          <a:p>
            <a:pPr algn="ctr" fontAlgn="base">
              <a:spcBef>
                <a:spcPct val="0"/>
              </a:spcBef>
              <a:spcAft>
                <a:spcPct val="0"/>
              </a:spcAft>
              <a:defRPr/>
            </a:pPr>
            <a:endParaRPr lang="en-US" sz="1200" b="1" dirty="0">
              <a:solidFill>
                <a:srgbClr val="000000"/>
              </a:solidFill>
              <a:cs typeface="Arial" charset="0"/>
            </a:endParaRPr>
          </a:p>
        </p:txBody>
      </p:sp>
      <p:sp>
        <p:nvSpPr>
          <p:cNvPr id="43038" name="Rectangle 30"/>
          <p:cNvSpPr>
            <a:spLocks noChangeArrowheads="1"/>
          </p:cNvSpPr>
          <p:nvPr/>
        </p:nvSpPr>
        <p:spPr bwMode="black">
          <a:xfrm>
            <a:off x="42863" y="1039813"/>
            <a:ext cx="490537" cy="134937"/>
          </a:xfrm>
          <a:prstGeom prst="rect">
            <a:avLst/>
          </a:prstGeom>
          <a:solidFill>
            <a:srgbClr val="BBBBBA"/>
          </a:solidFill>
          <a:ln w="3175" algn="ctr">
            <a:solidFill>
              <a:srgbClr val="BBBBBA"/>
            </a:solidFill>
            <a:miter lim="800000"/>
            <a:headEnd/>
            <a:tailEnd/>
          </a:ln>
          <a:effectLst/>
        </p:spPr>
        <p:txBody>
          <a:bodyPr wrap="none" anchor="ctr"/>
          <a:lstStyle/>
          <a:p>
            <a:pPr fontAlgn="base">
              <a:spcBef>
                <a:spcPct val="20000"/>
              </a:spcBef>
              <a:spcAft>
                <a:spcPct val="0"/>
              </a:spcAft>
              <a:defRPr/>
            </a:pPr>
            <a:endParaRPr lang="en-US" sz="900" b="1" dirty="0">
              <a:solidFill>
                <a:srgbClr val="000000"/>
              </a:solidFill>
              <a:cs typeface="Arial" charset="0"/>
            </a:endParaRPr>
          </a:p>
        </p:txBody>
      </p:sp>
      <p:sp>
        <p:nvSpPr>
          <p:cNvPr id="937988" name="slidemaster_title"/>
          <p:cNvSpPr>
            <a:spLocks noGrp="1" noChangeArrowheads="1"/>
          </p:cNvSpPr>
          <p:nvPr>
            <p:ph type="title"/>
          </p:nvPr>
        </p:nvSpPr>
        <p:spPr bwMode="black">
          <a:xfrm>
            <a:off x="430213" y="411163"/>
            <a:ext cx="8275637" cy="43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6493" tIns="34922" rIns="86493" bIns="34922" numCol="1" anchor="ctr" anchorCtr="0" compatLnSpc="1">
            <a:prstTxWarp prst="textNoShape">
              <a:avLst/>
            </a:prstTxWarp>
            <a:spAutoFit/>
          </a:bodyPr>
          <a:lstStyle/>
          <a:p>
            <a:pPr lvl="0"/>
            <a:r>
              <a:rPr lang="en-US"/>
              <a:t>Heading Text is Arial 24</a:t>
            </a: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defRPr/>
            </a:pPr>
            <a:endParaRPr lang="en-US" dirty="0">
              <a:solidFill>
                <a:srgbClr val="000000"/>
              </a:solidFill>
              <a:cs typeface="Arial" charset="0"/>
            </a:endParaRPr>
          </a:p>
        </p:txBody>
      </p:sp>
      <p:sp>
        <p:nvSpPr>
          <p:cNvPr id="937990" name="slidemaster_content"/>
          <p:cNvSpPr>
            <a:spLocks noGrp="1" noChangeArrowheads="1"/>
          </p:cNvSpPr>
          <p:nvPr>
            <p:ph type="body" idx="1"/>
          </p:nvPr>
        </p:nvSpPr>
        <p:spPr bwMode="black">
          <a:xfrm>
            <a:off x="430213" y="1600200"/>
            <a:ext cx="8275637" cy="162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t>Level one bullet text is Arial 18</a:t>
            </a:r>
          </a:p>
          <a:p>
            <a:pPr lvl="1"/>
            <a:r>
              <a:rPr lang="en-US"/>
              <a:t>Level two bullet text is Arial 16</a:t>
            </a:r>
          </a:p>
          <a:p>
            <a:pPr lvl="2"/>
            <a:r>
              <a:rPr lang="en-US"/>
              <a:t>Level three bullet text is Arial 16</a:t>
            </a:r>
          </a:p>
          <a:p>
            <a:pPr lvl="3"/>
            <a:r>
              <a:rPr lang="en-US"/>
              <a:t>Level four bullet is Arial 16</a:t>
            </a:r>
          </a:p>
          <a:p>
            <a:pPr lvl="4"/>
            <a:r>
              <a:rPr lang="en-US"/>
              <a:t>Level five bullet is Arial 16</a:t>
            </a:r>
          </a:p>
        </p:txBody>
      </p:sp>
      <p:graphicFrame>
        <p:nvGraphicFramePr>
          <p:cNvPr id="937994" name="Base" hidden="1"/>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r:id="rId13" imgW="0" imgH="0" progId="PowerPoint.Show.8">
                  <p:embed/>
                </p:oleObj>
              </mc:Choice>
              <mc:Fallback>
                <p:oleObj r:id="rId13" imgW="0" imgH="0" progId="PowerPoint.Show.8">
                  <p:embed/>
                  <p:pic>
                    <p:nvPicPr>
                      <p:cNvPr id="937994" name="Base"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 xmlns:a14="http://schemas.microsoft.com/office/drawing/2010/main">
                            <a:solidFill>
                              <a:srgbClr val="688A92"/>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37995" name="Rectangle 11"/>
          <p:cNvSpPr>
            <a:spLocks noGrp="1" noChangeArrowheads="1"/>
          </p:cNvSpPr>
          <p:nvPr>
            <p:ph type="sldNum" sz="quarter" idx="4"/>
          </p:nvPr>
        </p:nvSpPr>
        <p:spPr bwMode="auto">
          <a:xfrm>
            <a:off x="8659813" y="6502400"/>
            <a:ext cx="195262"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t" anchorCtr="0" compatLnSpc="1">
            <a:prstTxWarp prst="textNoShape">
              <a:avLst/>
            </a:prstTxWarp>
          </a:bodyPr>
          <a:lstStyle>
            <a:lvl1pPr>
              <a:spcBef>
                <a:spcPct val="0"/>
              </a:spcBef>
              <a:defRPr sz="1000" b="0">
                <a:solidFill>
                  <a:srgbClr val="000000"/>
                </a:solidFill>
              </a:defRPr>
            </a:lvl1pPr>
          </a:lstStyle>
          <a:p>
            <a:pPr fontAlgn="base">
              <a:spcAft>
                <a:spcPct val="0"/>
              </a:spcAft>
            </a:pPr>
            <a:fld id="{C2259614-E8F1-C94A-ACD7-854B07759AA9}" type="slidenum">
              <a:rPr lang="en-US">
                <a:cs typeface="Arial" charset="0"/>
              </a:rPr>
              <a:pPr fontAlgn="base">
                <a:spcAft>
                  <a:spcPct val="0"/>
                </a:spcAft>
              </a:pPr>
              <a:t>‹#›</a:t>
            </a:fld>
            <a:r>
              <a:rPr lang="en-US" dirty="0">
                <a:cs typeface="Arial" charset="0"/>
              </a:rPr>
              <a:t> </a:t>
            </a:r>
          </a:p>
        </p:txBody>
      </p:sp>
    </p:spTree>
    <p:extLst>
      <p:ext uri="{BB962C8B-B14F-4D97-AF65-F5344CB8AC3E}">
        <p14:creationId xmlns:p14="http://schemas.microsoft.com/office/powerpoint/2010/main" val="16716583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fontAlgn="base">
        <a:spcBef>
          <a:spcPct val="0"/>
        </a:spcBef>
        <a:spcAft>
          <a:spcPct val="0"/>
        </a:spcAft>
        <a:defRPr sz="2400">
          <a:solidFill>
            <a:schemeClr val="tx1"/>
          </a:solidFill>
          <a:latin typeface="+mj-lt"/>
          <a:ea typeface="+mj-ea"/>
          <a:cs typeface="+mj-cs"/>
        </a:defRPr>
      </a:lvl1pPr>
      <a:lvl2pPr algn="l" rtl="0" fontAlgn="base">
        <a:spcBef>
          <a:spcPct val="0"/>
        </a:spcBef>
        <a:spcAft>
          <a:spcPct val="0"/>
        </a:spcAft>
        <a:defRPr sz="2400">
          <a:solidFill>
            <a:schemeClr val="tx1"/>
          </a:solidFill>
          <a:latin typeface="Arial" charset="0"/>
          <a:ea typeface="ＭＳ Ｐゴシック" charset="0"/>
        </a:defRPr>
      </a:lvl2pPr>
      <a:lvl3pPr algn="l" rtl="0" fontAlgn="base">
        <a:spcBef>
          <a:spcPct val="0"/>
        </a:spcBef>
        <a:spcAft>
          <a:spcPct val="0"/>
        </a:spcAft>
        <a:defRPr sz="2400">
          <a:solidFill>
            <a:schemeClr val="tx1"/>
          </a:solidFill>
          <a:latin typeface="Arial" charset="0"/>
          <a:ea typeface="ＭＳ Ｐゴシック" charset="0"/>
        </a:defRPr>
      </a:lvl3pPr>
      <a:lvl4pPr algn="l" rtl="0" fontAlgn="base">
        <a:spcBef>
          <a:spcPct val="0"/>
        </a:spcBef>
        <a:spcAft>
          <a:spcPct val="0"/>
        </a:spcAft>
        <a:defRPr sz="2400">
          <a:solidFill>
            <a:schemeClr val="tx1"/>
          </a:solidFill>
          <a:latin typeface="Arial" charset="0"/>
          <a:ea typeface="ＭＳ Ｐゴシック" charset="0"/>
        </a:defRPr>
      </a:lvl4pPr>
      <a:lvl5pPr algn="l" rtl="0" fontAlgn="base">
        <a:spcBef>
          <a:spcPct val="0"/>
        </a:spcBef>
        <a:spcAft>
          <a:spcPct val="0"/>
        </a:spcAft>
        <a:defRPr sz="2400">
          <a:solidFill>
            <a:schemeClr val="tx1"/>
          </a:solidFill>
          <a:latin typeface="Arial" charset="0"/>
          <a:ea typeface="ＭＳ Ｐゴシック" charset="0"/>
        </a:defRPr>
      </a:lvl5pPr>
      <a:lvl6pPr marL="457200" algn="l" rtl="0" fontAlgn="base">
        <a:spcBef>
          <a:spcPct val="0"/>
        </a:spcBef>
        <a:spcAft>
          <a:spcPct val="0"/>
        </a:spcAft>
        <a:defRPr sz="2400">
          <a:solidFill>
            <a:schemeClr val="tx1"/>
          </a:solidFill>
          <a:latin typeface="Arial" charset="0"/>
          <a:ea typeface="ＭＳ Ｐゴシック" charset="0"/>
        </a:defRPr>
      </a:lvl6pPr>
      <a:lvl7pPr marL="914400" algn="l" rtl="0" fontAlgn="base">
        <a:spcBef>
          <a:spcPct val="0"/>
        </a:spcBef>
        <a:spcAft>
          <a:spcPct val="0"/>
        </a:spcAft>
        <a:defRPr sz="2400">
          <a:solidFill>
            <a:schemeClr val="tx1"/>
          </a:solidFill>
          <a:latin typeface="Arial" charset="0"/>
          <a:ea typeface="ＭＳ Ｐゴシック" charset="0"/>
        </a:defRPr>
      </a:lvl7pPr>
      <a:lvl8pPr marL="1371600" algn="l" rtl="0" fontAlgn="base">
        <a:spcBef>
          <a:spcPct val="0"/>
        </a:spcBef>
        <a:spcAft>
          <a:spcPct val="0"/>
        </a:spcAft>
        <a:defRPr sz="2400">
          <a:solidFill>
            <a:schemeClr val="tx1"/>
          </a:solidFill>
          <a:latin typeface="Arial" charset="0"/>
          <a:ea typeface="ＭＳ Ｐゴシック" charset="0"/>
        </a:defRPr>
      </a:lvl8pPr>
      <a:lvl9pPr marL="1828800" algn="l" rtl="0" fontAlgn="base">
        <a:spcBef>
          <a:spcPct val="0"/>
        </a:spcBef>
        <a:spcAft>
          <a:spcPct val="0"/>
        </a:spcAft>
        <a:defRPr sz="2400">
          <a:solidFill>
            <a:schemeClr val="tx1"/>
          </a:solidFill>
          <a:latin typeface="Arial" charset="0"/>
          <a:ea typeface="ＭＳ Ｐゴシック" charset="0"/>
        </a:defRPr>
      </a:lvl9pPr>
    </p:titleStyle>
    <p:bodyStyle>
      <a:lvl1pPr marL="222250" indent="-222250" algn="l" rtl="0" fontAlgn="base">
        <a:spcBef>
          <a:spcPct val="20000"/>
        </a:spcBef>
        <a:spcAft>
          <a:spcPct val="0"/>
        </a:spcAft>
        <a:buClr>
          <a:srgbClr val="688A92"/>
        </a:buClr>
        <a:buSzPct val="110000"/>
        <a:buChar char="•"/>
        <a:defRPr sz="2000">
          <a:solidFill>
            <a:schemeClr val="tx1"/>
          </a:solidFill>
          <a:latin typeface="+mn-lt"/>
          <a:ea typeface="+mn-ea"/>
          <a:cs typeface="+mn-cs"/>
        </a:defRPr>
      </a:lvl1pPr>
      <a:lvl2pPr marL="6524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2pPr>
      <a:lvl3pPr marL="10842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3pPr>
      <a:lvl4pPr marL="1514475"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4pPr>
      <a:lvl5pPr marL="18891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5pPr>
      <a:lvl6pPr marL="23463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6pPr>
      <a:lvl7pPr marL="28035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7pPr>
      <a:lvl8pPr marL="32607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8pPr>
      <a:lvl9pPr marL="37179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533400" y="1039813"/>
            <a:ext cx="8604250" cy="134937"/>
          </a:xfrm>
          <a:prstGeom prst="rect">
            <a:avLst/>
          </a:prstGeom>
          <a:solidFill>
            <a:srgbClr val="B71234"/>
          </a:solidFill>
          <a:ln w="3175">
            <a:solidFill>
              <a:srgbClr val="A41128"/>
            </a:solidFill>
            <a:miter lim="800000"/>
            <a:headEnd/>
            <a:tailEnd/>
          </a:ln>
        </p:spPr>
        <p:txBody>
          <a:bodyPr wrap="none" anchor="ctr"/>
          <a:lstStyle/>
          <a:p>
            <a:pPr algn="ctr" fontAlgn="base">
              <a:spcBef>
                <a:spcPct val="0"/>
              </a:spcBef>
              <a:spcAft>
                <a:spcPct val="0"/>
              </a:spcAft>
              <a:defRPr/>
            </a:pPr>
            <a:endParaRPr lang="en-US" sz="1200" b="1" dirty="0">
              <a:solidFill>
                <a:srgbClr val="000000"/>
              </a:solidFill>
              <a:cs typeface="Arial" charset="0"/>
            </a:endParaRPr>
          </a:p>
        </p:txBody>
      </p:sp>
      <p:sp>
        <p:nvSpPr>
          <p:cNvPr id="43038" name="Rectangle 30"/>
          <p:cNvSpPr>
            <a:spLocks noChangeArrowheads="1"/>
          </p:cNvSpPr>
          <p:nvPr/>
        </p:nvSpPr>
        <p:spPr bwMode="black">
          <a:xfrm>
            <a:off x="42863" y="1039813"/>
            <a:ext cx="490537" cy="134937"/>
          </a:xfrm>
          <a:prstGeom prst="rect">
            <a:avLst/>
          </a:prstGeom>
          <a:solidFill>
            <a:srgbClr val="BBBBBA"/>
          </a:solidFill>
          <a:ln w="3175" algn="ctr">
            <a:solidFill>
              <a:srgbClr val="BBBBBA"/>
            </a:solidFill>
            <a:miter lim="800000"/>
            <a:headEnd/>
            <a:tailEnd/>
          </a:ln>
          <a:effectLst/>
        </p:spPr>
        <p:txBody>
          <a:bodyPr wrap="none" anchor="ctr"/>
          <a:lstStyle/>
          <a:p>
            <a:pPr fontAlgn="base">
              <a:spcBef>
                <a:spcPct val="20000"/>
              </a:spcBef>
              <a:spcAft>
                <a:spcPct val="0"/>
              </a:spcAft>
              <a:defRPr/>
            </a:pPr>
            <a:endParaRPr lang="en-US" sz="900" b="1" dirty="0">
              <a:solidFill>
                <a:srgbClr val="000000"/>
              </a:solidFill>
              <a:cs typeface="Arial" charset="0"/>
            </a:endParaRPr>
          </a:p>
        </p:txBody>
      </p:sp>
      <p:sp>
        <p:nvSpPr>
          <p:cNvPr id="937988" name="slidemaster_title"/>
          <p:cNvSpPr>
            <a:spLocks noGrp="1" noChangeArrowheads="1"/>
          </p:cNvSpPr>
          <p:nvPr>
            <p:ph type="title"/>
          </p:nvPr>
        </p:nvSpPr>
        <p:spPr bwMode="black">
          <a:xfrm>
            <a:off x="430213" y="411163"/>
            <a:ext cx="8275637" cy="43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6493" tIns="34922" rIns="86493" bIns="34922" numCol="1" anchor="ctr" anchorCtr="0" compatLnSpc="1">
            <a:prstTxWarp prst="textNoShape">
              <a:avLst/>
            </a:prstTxWarp>
            <a:spAutoFit/>
          </a:bodyPr>
          <a:lstStyle/>
          <a:p>
            <a:pPr lvl="0"/>
            <a:r>
              <a:rPr lang="en-US"/>
              <a:t>Heading Text is Arial 24</a:t>
            </a: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defRPr/>
            </a:pPr>
            <a:endParaRPr lang="en-US" dirty="0">
              <a:solidFill>
                <a:srgbClr val="000000"/>
              </a:solidFill>
              <a:cs typeface="Arial" charset="0"/>
            </a:endParaRPr>
          </a:p>
        </p:txBody>
      </p:sp>
      <p:sp>
        <p:nvSpPr>
          <p:cNvPr id="937990" name="slidemaster_content"/>
          <p:cNvSpPr>
            <a:spLocks noGrp="1" noChangeArrowheads="1"/>
          </p:cNvSpPr>
          <p:nvPr>
            <p:ph type="body" idx="1"/>
          </p:nvPr>
        </p:nvSpPr>
        <p:spPr bwMode="black">
          <a:xfrm>
            <a:off x="430213" y="1600200"/>
            <a:ext cx="8275637" cy="162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t>Level one bullet text is Arial 18</a:t>
            </a:r>
          </a:p>
          <a:p>
            <a:pPr lvl="1"/>
            <a:r>
              <a:rPr lang="en-US"/>
              <a:t>Level two bullet text is Arial 16</a:t>
            </a:r>
          </a:p>
          <a:p>
            <a:pPr lvl="2"/>
            <a:r>
              <a:rPr lang="en-US"/>
              <a:t>Level three bullet text is Arial 16</a:t>
            </a:r>
          </a:p>
          <a:p>
            <a:pPr lvl="3"/>
            <a:r>
              <a:rPr lang="en-US"/>
              <a:t>Level four bullet is Arial 16</a:t>
            </a:r>
          </a:p>
          <a:p>
            <a:pPr lvl="4"/>
            <a:r>
              <a:rPr lang="en-US"/>
              <a:t>Level five bullet is Arial 16</a:t>
            </a:r>
          </a:p>
        </p:txBody>
      </p:sp>
      <p:graphicFrame>
        <p:nvGraphicFramePr>
          <p:cNvPr id="937994" name="Base" hidden="1"/>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r:id="rId13" imgW="0" imgH="0" progId="PowerPoint.Show.8">
                  <p:embed/>
                </p:oleObj>
              </mc:Choice>
              <mc:Fallback>
                <p:oleObj r:id="rId13" imgW="0" imgH="0" progId="PowerPoint.Show.8">
                  <p:embed/>
                  <p:pic>
                    <p:nvPicPr>
                      <p:cNvPr id="937994" name="Base"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 xmlns:a14="http://schemas.microsoft.com/office/drawing/2010/main">
                            <a:solidFill>
                              <a:srgbClr val="688A92"/>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37995" name="Rectangle 11"/>
          <p:cNvSpPr>
            <a:spLocks noGrp="1" noChangeArrowheads="1"/>
          </p:cNvSpPr>
          <p:nvPr>
            <p:ph type="sldNum" sz="quarter" idx="4"/>
          </p:nvPr>
        </p:nvSpPr>
        <p:spPr bwMode="auto">
          <a:xfrm>
            <a:off x="8659813" y="6502400"/>
            <a:ext cx="195262"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t" anchorCtr="0" compatLnSpc="1">
            <a:prstTxWarp prst="textNoShape">
              <a:avLst/>
            </a:prstTxWarp>
          </a:bodyPr>
          <a:lstStyle>
            <a:lvl1pPr>
              <a:spcBef>
                <a:spcPct val="0"/>
              </a:spcBef>
              <a:defRPr sz="1000" b="0">
                <a:solidFill>
                  <a:srgbClr val="000000"/>
                </a:solidFill>
              </a:defRPr>
            </a:lvl1pPr>
          </a:lstStyle>
          <a:p>
            <a:pPr fontAlgn="base">
              <a:spcAft>
                <a:spcPct val="0"/>
              </a:spcAft>
            </a:pPr>
            <a:fld id="{C2259614-E8F1-C94A-ACD7-854B07759AA9}" type="slidenum">
              <a:rPr lang="en-US">
                <a:cs typeface="Arial" charset="0"/>
              </a:rPr>
              <a:pPr fontAlgn="base">
                <a:spcAft>
                  <a:spcPct val="0"/>
                </a:spcAft>
              </a:pPr>
              <a:t>‹#›</a:t>
            </a:fld>
            <a:r>
              <a:rPr lang="en-US" dirty="0">
                <a:cs typeface="Arial" charset="0"/>
              </a:rPr>
              <a:t> </a:t>
            </a:r>
          </a:p>
        </p:txBody>
      </p:sp>
    </p:spTree>
    <p:extLst>
      <p:ext uri="{BB962C8B-B14F-4D97-AF65-F5344CB8AC3E}">
        <p14:creationId xmlns:p14="http://schemas.microsoft.com/office/powerpoint/2010/main" val="193006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fontAlgn="base">
        <a:spcBef>
          <a:spcPct val="0"/>
        </a:spcBef>
        <a:spcAft>
          <a:spcPct val="0"/>
        </a:spcAft>
        <a:defRPr sz="2400">
          <a:solidFill>
            <a:schemeClr val="tx1"/>
          </a:solidFill>
          <a:latin typeface="+mj-lt"/>
          <a:ea typeface="+mj-ea"/>
          <a:cs typeface="+mj-cs"/>
        </a:defRPr>
      </a:lvl1pPr>
      <a:lvl2pPr algn="l" rtl="0" fontAlgn="base">
        <a:spcBef>
          <a:spcPct val="0"/>
        </a:spcBef>
        <a:spcAft>
          <a:spcPct val="0"/>
        </a:spcAft>
        <a:defRPr sz="2400">
          <a:solidFill>
            <a:schemeClr val="tx1"/>
          </a:solidFill>
          <a:latin typeface="Arial" charset="0"/>
          <a:ea typeface="ＭＳ Ｐゴシック" charset="0"/>
        </a:defRPr>
      </a:lvl2pPr>
      <a:lvl3pPr algn="l" rtl="0" fontAlgn="base">
        <a:spcBef>
          <a:spcPct val="0"/>
        </a:spcBef>
        <a:spcAft>
          <a:spcPct val="0"/>
        </a:spcAft>
        <a:defRPr sz="2400">
          <a:solidFill>
            <a:schemeClr val="tx1"/>
          </a:solidFill>
          <a:latin typeface="Arial" charset="0"/>
          <a:ea typeface="ＭＳ Ｐゴシック" charset="0"/>
        </a:defRPr>
      </a:lvl3pPr>
      <a:lvl4pPr algn="l" rtl="0" fontAlgn="base">
        <a:spcBef>
          <a:spcPct val="0"/>
        </a:spcBef>
        <a:spcAft>
          <a:spcPct val="0"/>
        </a:spcAft>
        <a:defRPr sz="2400">
          <a:solidFill>
            <a:schemeClr val="tx1"/>
          </a:solidFill>
          <a:latin typeface="Arial" charset="0"/>
          <a:ea typeface="ＭＳ Ｐゴシック" charset="0"/>
        </a:defRPr>
      </a:lvl4pPr>
      <a:lvl5pPr algn="l" rtl="0" fontAlgn="base">
        <a:spcBef>
          <a:spcPct val="0"/>
        </a:spcBef>
        <a:spcAft>
          <a:spcPct val="0"/>
        </a:spcAft>
        <a:defRPr sz="2400">
          <a:solidFill>
            <a:schemeClr val="tx1"/>
          </a:solidFill>
          <a:latin typeface="Arial" charset="0"/>
          <a:ea typeface="ＭＳ Ｐゴシック" charset="0"/>
        </a:defRPr>
      </a:lvl5pPr>
      <a:lvl6pPr marL="457200" algn="l" rtl="0" fontAlgn="base">
        <a:spcBef>
          <a:spcPct val="0"/>
        </a:spcBef>
        <a:spcAft>
          <a:spcPct val="0"/>
        </a:spcAft>
        <a:defRPr sz="2400">
          <a:solidFill>
            <a:schemeClr val="tx1"/>
          </a:solidFill>
          <a:latin typeface="Arial" charset="0"/>
          <a:ea typeface="ＭＳ Ｐゴシック" charset="0"/>
        </a:defRPr>
      </a:lvl6pPr>
      <a:lvl7pPr marL="914400" algn="l" rtl="0" fontAlgn="base">
        <a:spcBef>
          <a:spcPct val="0"/>
        </a:spcBef>
        <a:spcAft>
          <a:spcPct val="0"/>
        </a:spcAft>
        <a:defRPr sz="2400">
          <a:solidFill>
            <a:schemeClr val="tx1"/>
          </a:solidFill>
          <a:latin typeface="Arial" charset="0"/>
          <a:ea typeface="ＭＳ Ｐゴシック" charset="0"/>
        </a:defRPr>
      </a:lvl7pPr>
      <a:lvl8pPr marL="1371600" algn="l" rtl="0" fontAlgn="base">
        <a:spcBef>
          <a:spcPct val="0"/>
        </a:spcBef>
        <a:spcAft>
          <a:spcPct val="0"/>
        </a:spcAft>
        <a:defRPr sz="2400">
          <a:solidFill>
            <a:schemeClr val="tx1"/>
          </a:solidFill>
          <a:latin typeface="Arial" charset="0"/>
          <a:ea typeface="ＭＳ Ｐゴシック" charset="0"/>
        </a:defRPr>
      </a:lvl8pPr>
      <a:lvl9pPr marL="1828800" algn="l" rtl="0" fontAlgn="base">
        <a:spcBef>
          <a:spcPct val="0"/>
        </a:spcBef>
        <a:spcAft>
          <a:spcPct val="0"/>
        </a:spcAft>
        <a:defRPr sz="2400">
          <a:solidFill>
            <a:schemeClr val="tx1"/>
          </a:solidFill>
          <a:latin typeface="Arial" charset="0"/>
          <a:ea typeface="ＭＳ Ｐゴシック" charset="0"/>
        </a:defRPr>
      </a:lvl9pPr>
    </p:titleStyle>
    <p:bodyStyle>
      <a:lvl1pPr marL="222250" indent="-222250" algn="l" rtl="0" fontAlgn="base">
        <a:spcBef>
          <a:spcPct val="20000"/>
        </a:spcBef>
        <a:spcAft>
          <a:spcPct val="0"/>
        </a:spcAft>
        <a:buClr>
          <a:srgbClr val="688A92"/>
        </a:buClr>
        <a:buSzPct val="110000"/>
        <a:buChar char="•"/>
        <a:defRPr sz="2000">
          <a:solidFill>
            <a:schemeClr val="tx1"/>
          </a:solidFill>
          <a:latin typeface="+mn-lt"/>
          <a:ea typeface="+mn-ea"/>
          <a:cs typeface="+mn-cs"/>
        </a:defRPr>
      </a:lvl1pPr>
      <a:lvl2pPr marL="6524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2pPr>
      <a:lvl3pPr marL="10842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3pPr>
      <a:lvl4pPr marL="1514475"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4pPr>
      <a:lvl5pPr marL="18891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5pPr>
      <a:lvl6pPr marL="23463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6pPr>
      <a:lvl7pPr marL="28035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7pPr>
      <a:lvl8pPr marL="32607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8pPr>
      <a:lvl9pPr marL="37179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533400" y="1039813"/>
            <a:ext cx="8604250" cy="134937"/>
          </a:xfrm>
          <a:prstGeom prst="rect">
            <a:avLst/>
          </a:prstGeom>
          <a:solidFill>
            <a:srgbClr val="B71234"/>
          </a:solidFill>
          <a:ln w="3175">
            <a:solidFill>
              <a:srgbClr val="A41128"/>
            </a:solidFill>
            <a:miter lim="800000"/>
            <a:headEnd/>
            <a:tailEnd/>
          </a:ln>
        </p:spPr>
        <p:txBody>
          <a:bodyPr wrap="none" anchor="ctr"/>
          <a:lstStyle/>
          <a:p>
            <a:pPr algn="ctr" fontAlgn="base">
              <a:spcBef>
                <a:spcPct val="0"/>
              </a:spcBef>
              <a:spcAft>
                <a:spcPct val="0"/>
              </a:spcAft>
              <a:defRPr/>
            </a:pPr>
            <a:endParaRPr lang="en-US" sz="1200" b="1" dirty="0">
              <a:solidFill>
                <a:srgbClr val="000000"/>
              </a:solidFill>
              <a:cs typeface="Arial" charset="0"/>
            </a:endParaRPr>
          </a:p>
        </p:txBody>
      </p:sp>
      <p:sp>
        <p:nvSpPr>
          <p:cNvPr id="43038" name="Rectangle 30"/>
          <p:cNvSpPr>
            <a:spLocks noChangeArrowheads="1"/>
          </p:cNvSpPr>
          <p:nvPr/>
        </p:nvSpPr>
        <p:spPr bwMode="black">
          <a:xfrm>
            <a:off x="42863" y="1039813"/>
            <a:ext cx="490537" cy="134937"/>
          </a:xfrm>
          <a:prstGeom prst="rect">
            <a:avLst/>
          </a:prstGeom>
          <a:solidFill>
            <a:srgbClr val="BBBBBA"/>
          </a:solidFill>
          <a:ln w="3175" algn="ctr">
            <a:solidFill>
              <a:srgbClr val="BBBBBA"/>
            </a:solidFill>
            <a:miter lim="800000"/>
            <a:headEnd/>
            <a:tailEnd/>
          </a:ln>
          <a:effectLst/>
        </p:spPr>
        <p:txBody>
          <a:bodyPr wrap="none" anchor="ctr"/>
          <a:lstStyle/>
          <a:p>
            <a:pPr fontAlgn="base">
              <a:spcBef>
                <a:spcPct val="20000"/>
              </a:spcBef>
              <a:spcAft>
                <a:spcPct val="0"/>
              </a:spcAft>
              <a:defRPr/>
            </a:pPr>
            <a:endParaRPr lang="en-US" sz="900" b="1" dirty="0">
              <a:solidFill>
                <a:srgbClr val="000000"/>
              </a:solidFill>
              <a:cs typeface="Arial" charset="0"/>
            </a:endParaRPr>
          </a:p>
        </p:txBody>
      </p:sp>
      <p:sp>
        <p:nvSpPr>
          <p:cNvPr id="937988" name="slidemaster_title"/>
          <p:cNvSpPr>
            <a:spLocks noGrp="1" noChangeArrowheads="1"/>
          </p:cNvSpPr>
          <p:nvPr>
            <p:ph type="title"/>
          </p:nvPr>
        </p:nvSpPr>
        <p:spPr bwMode="black">
          <a:xfrm>
            <a:off x="430213" y="411163"/>
            <a:ext cx="8275637" cy="43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6493" tIns="34922" rIns="86493" bIns="34922" numCol="1" anchor="ctr" anchorCtr="0" compatLnSpc="1">
            <a:prstTxWarp prst="textNoShape">
              <a:avLst/>
            </a:prstTxWarp>
            <a:spAutoFit/>
          </a:bodyPr>
          <a:lstStyle/>
          <a:p>
            <a:pPr lvl="0"/>
            <a:r>
              <a:rPr lang="en-US"/>
              <a:t>Heading Text is Arial 24</a:t>
            </a: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defRPr/>
            </a:pPr>
            <a:endParaRPr lang="en-US" dirty="0">
              <a:solidFill>
                <a:srgbClr val="000000"/>
              </a:solidFill>
              <a:cs typeface="Arial" charset="0"/>
            </a:endParaRPr>
          </a:p>
        </p:txBody>
      </p:sp>
      <p:sp>
        <p:nvSpPr>
          <p:cNvPr id="937990" name="slidemaster_content"/>
          <p:cNvSpPr>
            <a:spLocks noGrp="1" noChangeArrowheads="1"/>
          </p:cNvSpPr>
          <p:nvPr>
            <p:ph type="body" idx="1"/>
          </p:nvPr>
        </p:nvSpPr>
        <p:spPr bwMode="black">
          <a:xfrm>
            <a:off x="430213" y="1600200"/>
            <a:ext cx="8275637" cy="162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t>Level one bullet text is Arial 18</a:t>
            </a:r>
          </a:p>
          <a:p>
            <a:pPr lvl="1"/>
            <a:r>
              <a:rPr lang="en-US"/>
              <a:t>Level two bullet text is Arial 16</a:t>
            </a:r>
          </a:p>
          <a:p>
            <a:pPr lvl="2"/>
            <a:r>
              <a:rPr lang="en-US"/>
              <a:t>Level three bullet text is Arial 16</a:t>
            </a:r>
          </a:p>
          <a:p>
            <a:pPr lvl="3"/>
            <a:r>
              <a:rPr lang="en-US"/>
              <a:t>Level four bullet is Arial 16</a:t>
            </a:r>
          </a:p>
          <a:p>
            <a:pPr lvl="4"/>
            <a:r>
              <a:rPr lang="en-US"/>
              <a:t>Level five bullet is Arial 16</a:t>
            </a:r>
          </a:p>
        </p:txBody>
      </p:sp>
      <p:graphicFrame>
        <p:nvGraphicFramePr>
          <p:cNvPr id="937994" name="Base" hidden="1"/>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r:id="rId13" imgW="0" imgH="0" progId="PowerPoint.Show.8">
                  <p:embed/>
                </p:oleObj>
              </mc:Choice>
              <mc:Fallback>
                <p:oleObj r:id="rId13" imgW="0" imgH="0" progId="PowerPoint.Show.8">
                  <p:embed/>
                  <p:pic>
                    <p:nvPicPr>
                      <p:cNvPr id="937994" name="Base"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 xmlns:a14="http://schemas.microsoft.com/office/drawing/2010/main">
                            <a:solidFill>
                              <a:srgbClr val="688A92"/>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37995" name="Rectangle 11"/>
          <p:cNvSpPr>
            <a:spLocks noGrp="1" noChangeArrowheads="1"/>
          </p:cNvSpPr>
          <p:nvPr>
            <p:ph type="sldNum" sz="quarter" idx="4"/>
          </p:nvPr>
        </p:nvSpPr>
        <p:spPr bwMode="auto">
          <a:xfrm>
            <a:off x="8659813" y="6502400"/>
            <a:ext cx="195262"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t" anchorCtr="0" compatLnSpc="1">
            <a:prstTxWarp prst="textNoShape">
              <a:avLst/>
            </a:prstTxWarp>
          </a:bodyPr>
          <a:lstStyle>
            <a:lvl1pPr>
              <a:spcBef>
                <a:spcPct val="0"/>
              </a:spcBef>
              <a:defRPr sz="1000" b="0">
                <a:solidFill>
                  <a:srgbClr val="000000"/>
                </a:solidFill>
              </a:defRPr>
            </a:lvl1pPr>
          </a:lstStyle>
          <a:p>
            <a:pPr fontAlgn="base">
              <a:spcAft>
                <a:spcPct val="0"/>
              </a:spcAft>
            </a:pPr>
            <a:fld id="{C2259614-E8F1-C94A-ACD7-854B07759AA9}" type="slidenum">
              <a:rPr lang="en-US">
                <a:cs typeface="Arial" charset="0"/>
              </a:rPr>
              <a:pPr fontAlgn="base">
                <a:spcAft>
                  <a:spcPct val="0"/>
                </a:spcAft>
              </a:pPr>
              <a:t>‹#›</a:t>
            </a:fld>
            <a:r>
              <a:rPr lang="en-US" dirty="0">
                <a:cs typeface="Arial" charset="0"/>
              </a:rPr>
              <a:t> </a:t>
            </a:r>
          </a:p>
        </p:txBody>
      </p:sp>
    </p:spTree>
    <p:extLst>
      <p:ext uri="{BB962C8B-B14F-4D97-AF65-F5344CB8AC3E}">
        <p14:creationId xmlns:p14="http://schemas.microsoft.com/office/powerpoint/2010/main" val="20315981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fontAlgn="base">
        <a:spcBef>
          <a:spcPct val="0"/>
        </a:spcBef>
        <a:spcAft>
          <a:spcPct val="0"/>
        </a:spcAft>
        <a:defRPr sz="2400">
          <a:solidFill>
            <a:schemeClr val="tx1"/>
          </a:solidFill>
          <a:latin typeface="+mj-lt"/>
          <a:ea typeface="+mj-ea"/>
          <a:cs typeface="+mj-cs"/>
        </a:defRPr>
      </a:lvl1pPr>
      <a:lvl2pPr algn="l" rtl="0" fontAlgn="base">
        <a:spcBef>
          <a:spcPct val="0"/>
        </a:spcBef>
        <a:spcAft>
          <a:spcPct val="0"/>
        </a:spcAft>
        <a:defRPr sz="2400">
          <a:solidFill>
            <a:schemeClr val="tx1"/>
          </a:solidFill>
          <a:latin typeface="Arial" charset="0"/>
          <a:ea typeface="ＭＳ Ｐゴシック" charset="0"/>
        </a:defRPr>
      </a:lvl2pPr>
      <a:lvl3pPr algn="l" rtl="0" fontAlgn="base">
        <a:spcBef>
          <a:spcPct val="0"/>
        </a:spcBef>
        <a:spcAft>
          <a:spcPct val="0"/>
        </a:spcAft>
        <a:defRPr sz="2400">
          <a:solidFill>
            <a:schemeClr val="tx1"/>
          </a:solidFill>
          <a:latin typeface="Arial" charset="0"/>
          <a:ea typeface="ＭＳ Ｐゴシック" charset="0"/>
        </a:defRPr>
      </a:lvl3pPr>
      <a:lvl4pPr algn="l" rtl="0" fontAlgn="base">
        <a:spcBef>
          <a:spcPct val="0"/>
        </a:spcBef>
        <a:spcAft>
          <a:spcPct val="0"/>
        </a:spcAft>
        <a:defRPr sz="2400">
          <a:solidFill>
            <a:schemeClr val="tx1"/>
          </a:solidFill>
          <a:latin typeface="Arial" charset="0"/>
          <a:ea typeface="ＭＳ Ｐゴシック" charset="0"/>
        </a:defRPr>
      </a:lvl4pPr>
      <a:lvl5pPr algn="l" rtl="0" fontAlgn="base">
        <a:spcBef>
          <a:spcPct val="0"/>
        </a:spcBef>
        <a:spcAft>
          <a:spcPct val="0"/>
        </a:spcAft>
        <a:defRPr sz="2400">
          <a:solidFill>
            <a:schemeClr val="tx1"/>
          </a:solidFill>
          <a:latin typeface="Arial" charset="0"/>
          <a:ea typeface="ＭＳ Ｐゴシック" charset="0"/>
        </a:defRPr>
      </a:lvl5pPr>
      <a:lvl6pPr marL="457200" algn="l" rtl="0" fontAlgn="base">
        <a:spcBef>
          <a:spcPct val="0"/>
        </a:spcBef>
        <a:spcAft>
          <a:spcPct val="0"/>
        </a:spcAft>
        <a:defRPr sz="2400">
          <a:solidFill>
            <a:schemeClr val="tx1"/>
          </a:solidFill>
          <a:latin typeface="Arial" charset="0"/>
          <a:ea typeface="ＭＳ Ｐゴシック" charset="0"/>
        </a:defRPr>
      </a:lvl6pPr>
      <a:lvl7pPr marL="914400" algn="l" rtl="0" fontAlgn="base">
        <a:spcBef>
          <a:spcPct val="0"/>
        </a:spcBef>
        <a:spcAft>
          <a:spcPct val="0"/>
        </a:spcAft>
        <a:defRPr sz="2400">
          <a:solidFill>
            <a:schemeClr val="tx1"/>
          </a:solidFill>
          <a:latin typeface="Arial" charset="0"/>
          <a:ea typeface="ＭＳ Ｐゴシック" charset="0"/>
        </a:defRPr>
      </a:lvl7pPr>
      <a:lvl8pPr marL="1371600" algn="l" rtl="0" fontAlgn="base">
        <a:spcBef>
          <a:spcPct val="0"/>
        </a:spcBef>
        <a:spcAft>
          <a:spcPct val="0"/>
        </a:spcAft>
        <a:defRPr sz="2400">
          <a:solidFill>
            <a:schemeClr val="tx1"/>
          </a:solidFill>
          <a:latin typeface="Arial" charset="0"/>
          <a:ea typeface="ＭＳ Ｐゴシック" charset="0"/>
        </a:defRPr>
      </a:lvl8pPr>
      <a:lvl9pPr marL="1828800" algn="l" rtl="0" fontAlgn="base">
        <a:spcBef>
          <a:spcPct val="0"/>
        </a:spcBef>
        <a:spcAft>
          <a:spcPct val="0"/>
        </a:spcAft>
        <a:defRPr sz="2400">
          <a:solidFill>
            <a:schemeClr val="tx1"/>
          </a:solidFill>
          <a:latin typeface="Arial" charset="0"/>
          <a:ea typeface="ＭＳ Ｐゴシック" charset="0"/>
        </a:defRPr>
      </a:lvl9pPr>
    </p:titleStyle>
    <p:bodyStyle>
      <a:lvl1pPr marL="222250" indent="-222250" algn="l" rtl="0" fontAlgn="base">
        <a:spcBef>
          <a:spcPct val="20000"/>
        </a:spcBef>
        <a:spcAft>
          <a:spcPct val="0"/>
        </a:spcAft>
        <a:buClr>
          <a:srgbClr val="688A92"/>
        </a:buClr>
        <a:buSzPct val="110000"/>
        <a:buChar char="•"/>
        <a:defRPr sz="2000">
          <a:solidFill>
            <a:schemeClr val="tx1"/>
          </a:solidFill>
          <a:latin typeface="+mn-lt"/>
          <a:ea typeface="+mn-ea"/>
          <a:cs typeface="+mn-cs"/>
        </a:defRPr>
      </a:lvl1pPr>
      <a:lvl2pPr marL="6524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2pPr>
      <a:lvl3pPr marL="10842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3pPr>
      <a:lvl4pPr marL="1514475"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4pPr>
      <a:lvl5pPr marL="18891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5pPr>
      <a:lvl6pPr marL="23463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6pPr>
      <a:lvl7pPr marL="28035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7pPr>
      <a:lvl8pPr marL="32607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8pPr>
      <a:lvl9pPr marL="37179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533400" y="1039813"/>
            <a:ext cx="8604250" cy="134937"/>
          </a:xfrm>
          <a:prstGeom prst="rect">
            <a:avLst/>
          </a:prstGeom>
          <a:solidFill>
            <a:srgbClr val="B71234"/>
          </a:solidFill>
          <a:ln w="3175">
            <a:solidFill>
              <a:srgbClr val="A41128"/>
            </a:solidFill>
            <a:miter lim="800000"/>
            <a:headEnd/>
            <a:tailEnd/>
          </a:ln>
        </p:spPr>
        <p:txBody>
          <a:bodyPr wrap="none" anchor="ctr"/>
          <a:lstStyle/>
          <a:p>
            <a:pPr algn="ctr" fontAlgn="base">
              <a:spcBef>
                <a:spcPct val="0"/>
              </a:spcBef>
              <a:spcAft>
                <a:spcPct val="0"/>
              </a:spcAft>
              <a:defRPr/>
            </a:pPr>
            <a:endParaRPr lang="en-US" sz="1200" b="1" dirty="0">
              <a:solidFill>
                <a:srgbClr val="000000"/>
              </a:solidFill>
              <a:cs typeface="Arial" charset="0"/>
            </a:endParaRPr>
          </a:p>
        </p:txBody>
      </p:sp>
      <p:sp>
        <p:nvSpPr>
          <p:cNvPr id="43038" name="Rectangle 30"/>
          <p:cNvSpPr>
            <a:spLocks noChangeArrowheads="1"/>
          </p:cNvSpPr>
          <p:nvPr/>
        </p:nvSpPr>
        <p:spPr bwMode="black">
          <a:xfrm>
            <a:off x="42863" y="1039813"/>
            <a:ext cx="490537" cy="134937"/>
          </a:xfrm>
          <a:prstGeom prst="rect">
            <a:avLst/>
          </a:prstGeom>
          <a:solidFill>
            <a:srgbClr val="BBBBBA"/>
          </a:solidFill>
          <a:ln w="3175" algn="ctr">
            <a:solidFill>
              <a:srgbClr val="BBBBBA"/>
            </a:solidFill>
            <a:miter lim="800000"/>
            <a:headEnd/>
            <a:tailEnd/>
          </a:ln>
          <a:effectLst/>
        </p:spPr>
        <p:txBody>
          <a:bodyPr wrap="none" anchor="ctr"/>
          <a:lstStyle/>
          <a:p>
            <a:pPr fontAlgn="base">
              <a:spcBef>
                <a:spcPct val="20000"/>
              </a:spcBef>
              <a:spcAft>
                <a:spcPct val="0"/>
              </a:spcAft>
              <a:defRPr/>
            </a:pPr>
            <a:endParaRPr lang="en-US" sz="900" b="1" dirty="0">
              <a:solidFill>
                <a:srgbClr val="000000"/>
              </a:solidFill>
              <a:cs typeface="Arial" charset="0"/>
            </a:endParaRPr>
          </a:p>
        </p:txBody>
      </p:sp>
      <p:sp>
        <p:nvSpPr>
          <p:cNvPr id="937988" name="slidemaster_title"/>
          <p:cNvSpPr>
            <a:spLocks noGrp="1" noChangeArrowheads="1"/>
          </p:cNvSpPr>
          <p:nvPr>
            <p:ph type="title"/>
          </p:nvPr>
        </p:nvSpPr>
        <p:spPr bwMode="black">
          <a:xfrm>
            <a:off x="430213" y="411163"/>
            <a:ext cx="8275637" cy="43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6493" tIns="34922" rIns="86493" bIns="34922" numCol="1" anchor="ctr" anchorCtr="0" compatLnSpc="1">
            <a:prstTxWarp prst="textNoShape">
              <a:avLst/>
            </a:prstTxWarp>
            <a:spAutoFit/>
          </a:bodyPr>
          <a:lstStyle/>
          <a:p>
            <a:pPr lvl="0"/>
            <a:r>
              <a:rPr lang="en-US"/>
              <a:t>Heading Text is Arial 24</a:t>
            </a: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defRPr/>
            </a:pPr>
            <a:endParaRPr lang="en-US" dirty="0">
              <a:solidFill>
                <a:srgbClr val="000000"/>
              </a:solidFill>
              <a:cs typeface="Arial" charset="0"/>
            </a:endParaRPr>
          </a:p>
        </p:txBody>
      </p:sp>
      <p:sp>
        <p:nvSpPr>
          <p:cNvPr id="937990" name="slidemaster_content"/>
          <p:cNvSpPr>
            <a:spLocks noGrp="1" noChangeArrowheads="1"/>
          </p:cNvSpPr>
          <p:nvPr>
            <p:ph type="body" idx="1"/>
          </p:nvPr>
        </p:nvSpPr>
        <p:spPr bwMode="black">
          <a:xfrm>
            <a:off x="430213" y="1600200"/>
            <a:ext cx="8275637" cy="162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t>Level one bullet text is Arial 18</a:t>
            </a:r>
          </a:p>
          <a:p>
            <a:pPr lvl="1"/>
            <a:r>
              <a:rPr lang="en-US"/>
              <a:t>Level two bullet text is Arial 16</a:t>
            </a:r>
          </a:p>
          <a:p>
            <a:pPr lvl="2"/>
            <a:r>
              <a:rPr lang="en-US"/>
              <a:t>Level three bullet text is Arial 16</a:t>
            </a:r>
          </a:p>
          <a:p>
            <a:pPr lvl="3"/>
            <a:r>
              <a:rPr lang="en-US"/>
              <a:t>Level four bullet is Arial 16</a:t>
            </a:r>
          </a:p>
          <a:p>
            <a:pPr lvl="4"/>
            <a:r>
              <a:rPr lang="en-US"/>
              <a:t>Level five bullet is Arial 16</a:t>
            </a:r>
          </a:p>
        </p:txBody>
      </p:sp>
      <p:graphicFrame>
        <p:nvGraphicFramePr>
          <p:cNvPr id="937994" name="Base" hidden="1"/>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r:id="rId14" imgW="0" imgH="0" progId="PowerPoint.Show.8">
                  <p:embed/>
                </p:oleObj>
              </mc:Choice>
              <mc:Fallback>
                <p:oleObj r:id="rId14" imgW="0" imgH="0" progId="PowerPoint.Show.8">
                  <p:embed/>
                  <p:pic>
                    <p:nvPicPr>
                      <p:cNvPr id="937994" name="Base"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 xmlns:a14="http://schemas.microsoft.com/office/drawing/2010/main">
                            <a:solidFill>
                              <a:srgbClr val="688A92"/>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37995" name="Rectangle 11"/>
          <p:cNvSpPr>
            <a:spLocks noGrp="1" noChangeArrowheads="1"/>
          </p:cNvSpPr>
          <p:nvPr>
            <p:ph type="sldNum" sz="quarter" idx="4"/>
          </p:nvPr>
        </p:nvSpPr>
        <p:spPr bwMode="auto">
          <a:xfrm>
            <a:off x="8659813" y="6502400"/>
            <a:ext cx="195262" cy="152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0" tIns="0" rIns="0" bIns="0" numCol="1" anchor="t" anchorCtr="0" compatLnSpc="1">
            <a:prstTxWarp prst="textNoShape">
              <a:avLst/>
            </a:prstTxWarp>
          </a:bodyPr>
          <a:lstStyle>
            <a:lvl1pPr>
              <a:spcBef>
                <a:spcPct val="0"/>
              </a:spcBef>
              <a:defRPr sz="1000" b="0">
                <a:solidFill>
                  <a:srgbClr val="000000"/>
                </a:solidFill>
              </a:defRPr>
            </a:lvl1pPr>
          </a:lstStyle>
          <a:p>
            <a:pPr fontAlgn="base">
              <a:spcAft>
                <a:spcPct val="0"/>
              </a:spcAft>
            </a:pPr>
            <a:fld id="{C2259614-E8F1-C94A-ACD7-854B07759AA9}" type="slidenum">
              <a:rPr lang="en-US">
                <a:cs typeface="Arial" charset="0"/>
              </a:rPr>
              <a:pPr fontAlgn="base">
                <a:spcAft>
                  <a:spcPct val="0"/>
                </a:spcAft>
              </a:pPr>
              <a:t>‹#›</a:t>
            </a:fld>
            <a:r>
              <a:rPr lang="en-US" dirty="0">
                <a:cs typeface="Arial" charset="0"/>
              </a:rPr>
              <a:t> </a:t>
            </a:r>
          </a:p>
        </p:txBody>
      </p:sp>
    </p:spTree>
    <p:extLst>
      <p:ext uri="{BB962C8B-B14F-4D97-AF65-F5344CB8AC3E}">
        <p14:creationId xmlns:p14="http://schemas.microsoft.com/office/powerpoint/2010/main" val="20742978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l" rtl="0" fontAlgn="base">
        <a:spcBef>
          <a:spcPct val="0"/>
        </a:spcBef>
        <a:spcAft>
          <a:spcPct val="0"/>
        </a:spcAft>
        <a:defRPr sz="2400">
          <a:solidFill>
            <a:schemeClr val="tx1"/>
          </a:solidFill>
          <a:latin typeface="+mj-lt"/>
          <a:ea typeface="+mj-ea"/>
          <a:cs typeface="+mj-cs"/>
        </a:defRPr>
      </a:lvl1pPr>
      <a:lvl2pPr algn="l" rtl="0" fontAlgn="base">
        <a:spcBef>
          <a:spcPct val="0"/>
        </a:spcBef>
        <a:spcAft>
          <a:spcPct val="0"/>
        </a:spcAft>
        <a:defRPr sz="2400">
          <a:solidFill>
            <a:schemeClr val="tx1"/>
          </a:solidFill>
          <a:latin typeface="Arial" charset="0"/>
          <a:ea typeface="ＭＳ Ｐゴシック" charset="0"/>
        </a:defRPr>
      </a:lvl2pPr>
      <a:lvl3pPr algn="l" rtl="0" fontAlgn="base">
        <a:spcBef>
          <a:spcPct val="0"/>
        </a:spcBef>
        <a:spcAft>
          <a:spcPct val="0"/>
        </a:spcAft>
        <a:defRPr sz="2400">
          <a:solidFill>
            <a:schemeClr val="tx1"/>
          </a:solidFill>
          <a:latin typeface="Arial" charset="0"/>
          <a:ea typeface="ＭＳ Ｐゴシック" charset="0"/>
        </a:defRPr>
      </a:lvl3pPr>
      <a:lvl4pPr algn="l" rtl="0" fontAlgn="base">
        <a:spcBef>
          <a:spcPct val="0"/>
        </a:spcBef>
        <a:spcAft>
          <a:spcPct val="0"/>
        </a:spcAft>
        <a:defRPr sz="2400">
          <a:solidFill>
            <a:schemeClr val="tx1"/>
          </a:solidFill>
          <a:latin typeface="Arial" charset="0"/>
          <a:ea typeface="ＭＳ Ｐゴシック" charset="0"/>
        </a:defRPr>
      </a:lvl4pPr>
      <a:lvl5pPr algn="l" rtl="0" fontAlgn="base">
        <a:spcBef>
          <a:spcPct val="0"/>
        </a:spcBef>
        <a:spcAft>
          <a:spcPct val="0"/>
        </a:spcAft>
        <a:defRPr sz="2400">
          <a:solidFill>
            <a:schemeClr val="tx1"/>
          </a:solidFill>
          <a:latin typeface="Arial" charset="0"/>
          <a:ea typeface="ＭＳ Ｐゴシック" charset="0"/>
        </a:defRPr>
      </a:lvl5pPr>
      <a:lvl6pPr marL="457200" algn="l" rtl="0" fontAlgn="base">
        <a:spcBef>
          <a:spcPct val="0"/>
        </a:spcBef>
        <a:spcAft>
          <a:spcPct val="0"/>
        </a:spcAft>
        <a:defRPr sz="2400">
          <a:solidFill>
            <a:schemeClr val="tx1"/>
          </a:solidFill>
          <a:latin typeface="Arial" charset="0"/>
          <a:ea typeface="ＭＳ Ｐゴシック" charset="0"/>
        </a:defRPr>
      </a:lvl6pPr>
      <a:lvl7pPr marL="914400" algn="l" rtl="0" fontAlgn="base">
        <a:spcBef>
          <a:spcPct val="0"/>
        </a:spcBef>
        <a:spcAft>
          <a:spcPct val="0"/>
        </a:spcAft>
        <a:defRPr sz="2400">
          <a:solidFill>
            <a:schemeClr val="tx1"/>
          </a:solidFill>
          <a:latin typeface="Arial" charset="0"/>
          <a:ea typeface="ＭＳ Ｐゴシック" charset="0"/>
        </a:defRPr>
      </a:lvl7pPr>
      <a:lvl8pPr marL="1371600" algn="l" rtl="0" fontAlgn="base">
        <a:spcBef>
          <a:spcPct val="0"/>
        </a:spcBef>
        <a:spcAft>
          <a:spcPct val="0"/>
        </a:spcAft>
        <a:defRPr sz="2400">
          <a:solidFill>
            <a:schemeClr val="tx1"/>
          </a:solidFill>
          <a:latin typeface="Arial" charset="0"/>
          <a:ea typeface="ＭＳ Ｐゴシック" charset="0"/>
        </a:defRPr>
      </a:lvl8pPr>
      <a:lvl9pPr marL="1828800" algn="l" rtl="0" fontAlgn="base">
        <a:spcBef>
          <a:spcPct val="0"/>
        </a:spcBef>
        <a:spcAft>
          <a:spcPct val="0"/>
        </a:spcAft>
        <a:defRPr sz="2400">
          <a:solidFill>
            <a:schemeClr val="tx1"/>
          </a:solidFill>
          <a:latin typeface="Arial" charset="0"/>
          <a:ea typeface="ＭＳ Ｐゴシック" charset="0"/>
        </a:defRPr>
      </a:lvl9pPr>
    </p:titleStyle>
    <p:bodyStyle>
      <a:lvl1pPr marL="222250" indent="-222250" algn="l" rtl="0" fontAlgn="base">
        <a:spcBef>
          <a:spcPct val="20000"/>
        </a:spcBef>
        <a:spcAft>
          <a:spcPct val="0"/>
        </a:spcAft>
        <a:buClr>
          <a:srgbClr val="688A92"/>
        </a:buClr>
        <a:buSzPct val="110000"/>
        <a:buChar char="•"/>
        <a:defRPr sz="2000">
          <a:solidFill>
            <a:schemeClr val="tx1"/>
          </a:solidFill>
          <a:latin typeface="+mn-lt"/>
          <a:ea typeface="+mn-ea"/>
          <a:cs typeface="+mn-cs"/>
        </a:defRPr>
      </a:lvl1pPr>
      <a:lvl2pPr marL="6524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2pPr>
      <a:lvl3pPr marL="1084263"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3pPr>
      <a:lvl4pPr marL="1514475" indent="-22225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4pPr>
      <a:lvl5pPr marL="18891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5pPr>
      <a:lvl6pPr marL="23463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6pPr>
      <a:lvl7pPr marL="28035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7pPr>
      <a:lvl8pPr marL="32607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8pPr>
      <a:lvl9pPr marL="3717925" indent="-165100" algn="l" rtl="0" fontAlgn="base">
        <a:spcBef>
          <a:spcPct val="20000"/>
        </a:spcBef>
        <a:spcAft>
          <a:spcPct val="0"/>
        </a:spcAft>
        <a:buClr>
          <a:srgbClr val="688A92"/>
        </a:buClr>
        <a:buSzPct val="110000"/>
        <a:buFont typeface="Arial" charset="0"/>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78AF-F3EF-6D1B-25BC-7F5832985253}"/>
              </a:ext>
            </a:extLst>
          </p:cNvPr>
          <p:cNvSpPr>
            <a:spLocks noGrp="1"/>
          </p:cNvSpPr>
          <p:nvPr>
            <p:ph type="ctrTitle"/>
          </p:nvPr>
        </p:nvSpPr>
        <p:spPr>
          <a:xfrm>
            <a:off x="685800" y="2645508"/>
            <a:ext cx="7772400" cy="439858"/>
          </a:xfrm>
        </p:spPr>
        <p:txBody>
          <a:bodyPr/>
          <a:lstStyle/>
          <a:p>
            <a:pPr algn="ctr"/>
            <a:r>
              <a:rPr lang="en-US" dirty="0">
                <a:latin typeface="Arial" panose="020B0604020202020204" pitchFamily="34" charset="0"/>
                <a:cs typeface="Arial" panose="020B0604020202020204" pitchFamily="34" charset="0"/>
              </a:rPr>
              <a:t>Business Data Analyst</a:t>
            </a:r>
          </a:p>
        </p:txBody>
      </p:sp>
      <p:sp>
        <p:nvSpPr>
          <p:cNvPr id="4" name="Slide Number Placeholder 3">
            <a:extLst>
              <a:ext uri="{FF2B5EF4-FFF2-40B4-BE49-F238E27FC236}">
                <a16:creationId xmlns:a16="http://schemas.microsoft.com/office/drawing/2014/main" id="{1EB729B4-A951-FC50-4719-FC9871491E46}"/>
              </a:ext>
            </a:extLst>
          </p:cNvPr>
          <p:cNvSpPr>
            <a:spLocks noGrp="1"/>
          </p:cNvSpPr>
          <p:nvPr>
            <p:ph type="sldNum" sz="quarter" idx="10"/>
          </p:nvPr>
        </p:nvSpPr>
        <p:spPr/>
        <p:txBody>
          <a:bodyPr/>
          <a:lstStyle/>
          <a:p>
            <a:fld id="{A80F7D63-F9FE-474E-BC75-391AB9E40246}" type="slidenum">
              <a:rPr lang="en-US" smtClean="0"/>
              <a:pPr/>
              <a:t>1</a:t>
            </a:fld>
            <a:r>
              <a:rPr lang="en-US"/>
              <a:t> </a:t>
            </a:r>
            <a:endParaRPr lang="en-US" dirty="0"/>
          </a:p>
        </p:txBody>
      </p:sp>
    </p:spTree>
    <p:extLst>
      <p:ext uri="{BB962C8B-B14F-4D97-AF65-F5344CB8AC3E}">
        <p14:creationId xmlns:p14="http://schemas.microsoft.com/office/powerpoint/2010/main" val="105074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10</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6606" y="-32635"/>
            <a:ext cx="9130788" cy="1107996"/>
          </a:xfrm>
        </p:spPr>
        <p:txBody>
          <a:bodyPr lIns="91440" tIns="0" rIns="91440" bIns="0" anchor="b"/>
          <a:lstStyle/>
          <a:p>
            <a:r>
              <a:rPr lang="en-US" sz="1800" dirty="0">
                <a:latin typeface="Arial" panose="020B0604020202020204" pitchFamily="34" charset="0"/>
                <a:cs typeface="Arial" panose="020B0604020202020204" pitchFamily="34" charset="0"/>
              </a:rPr>
              <a:t>Question 9:In patients switched to Med B, what percentage had their second Med B dose equal to the first dose? What percentage had it higher? Lower (but not zero)? Or had no dose at all? Calculate this for September, for October, and for both months combined, assuming each Med B dose is for one month only.? Time – 90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2" name="Chart 1">
            <a:extLst>
              <a:ext uri="{FF2B5EF4-FFF2-40B4-BE49-F238E27FC236}">
                <a16:creationId xmlns:a16="http://schemas.microsoft.com/office/drawing/2014/main" id="{3054F7FD-98B5-5119-F324-D96016AC2A6E}"/>
              </a:ext>
            </a:extLst>
          </p:cNvPr>
          <p:cNvGraphicFramePr/>
          <p:nvPr>
            <p:extLst>
              <p:ext uri="{D42A27DB-BD31-4B8C-83A1-F6EECF244321}">
                <p14:modId xmlns:p14="http://schemas.microsoft.com/office/powerpoint/2010/main" val="267018071"/>
              </p:ext>
            </p:extLst>
          </p:nvPr>
        </p:nvGraphicFramePr>
        <p:xfrm>
          <a:off x="1944547" y="1608881"/>
          <a:ext cx="6765401" cy="47277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17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11</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6606" y="159798"/>
            <a:ext cx="9130788" cy="830997"/>
          </a:xfrm>
        </p:spPr>
        <p:txBody>
          <a:bodyPr lIns="91440" tIns="0" rIns="91440" bIns="0" anchor="b"/>
          <a:lstStyle/>
          <a:p>
            <a:r>
              <a:rPr lang="en-US" sz="1800" dirty="0">
                <a:latin typeface="Arial" panose="020B0604020202020204" pitchFamily="34" charset="0"/>
                <a:cs typeface="Arial" panose="020B0604020202020204" pitchFamily="34" charset="0"/>
              </a:rPr>
              <a:t>Question 10:For patients who switch from Med A to Med B (as mentioned in question 4), what is the average LAB B value during the time they were on Med A, and what is it when they are on Med B? Time – 60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2" name="Chart 1">
            <a:extLst>
              <a:ext uri="{FF2B5EF4-FFF2-40B4-BE49-F238E27FC236}">
                <a16:creationId xmlns:a16="http://schemas.microsoft.com/office/drawing/2014/main" id="{822862B0-DC4C-4AA3-86EF-F70CEBB28D4A}"/>
              </a:ext>
            </a:extLst>
          </p:cNvPr>
          <p:cNvGraphicFramePr>
            <a:graphicFrameLocks/>
          </p:cNvGraphicFramePr>
          <p:nvPr>
            <p:extLst>
              <p:ext uri="{D42A27DB-BD31-4B8C-83A1-F6EECF244321}">
                <p14:modId xmlns:p14="http://schemas.microsoft.com/office/powerpoint/2010/main" val="3123292866"/>
              </p:ext>
            </p:extLst>
          </p:nvPr>
        </p:nvGraphicFramePr>
        <p:xfrm>
          <a:off x="1530349" y="2057399"/>
          <a:ext cx="7324283" cy="4279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16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12</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6606" y="159798"/>
            <a:ext cx="9130788" cy="830997"/>
          </a:xfrm>
        </p:spPr>
        <p:txBody>
          <a:bodyPr lIns="91440" tIns="0" rIns="91440" bIns="0" anchor="b"/>
          <a:lstStyle/>
          <a:p>
            <a:pPr marL="0" marR="0">
              <a:spcBef>
                <a:spcPts val="0"/>
              </a:spcBef>
              <a:spcAft>
                <a:spcPts val="0"/>
              </a:spcAft>
            </a:pPr>
            <a:r>
              <a:rPr lang="en-US" sz="1800" dirty="0">
                <a:latin typeface="Arial" panose="020B0604020202020204" pitchFamily="34" charset="0"/>
                <a:cs typeface="Arial" panose="020B0604020202020204" pitchFamily="34" charset="0"/>
              </a:rPr>
              <a:t>Question 11: Assume that more medication A and B is generally associated with higher LAB B values. How does your answer to question 9 and 10 impact the breakeven price point? Time – 60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sp>
        <p:nvSpPr>
          <p:cNvPr id="5" name="TextBox 4">
            <a:extLst>
              <a:ext uri="{FF2B5EF4-FFF2-40B4-BE49-F238E27FC236}">
                <a16:creationId xmlns:a16="http://schemas.microsoft.com/office/drawing/2014/main" id="{38D6B734-80C5-6AE2-1BA9-6A09C33ED15C}"/>
              </a:ext>
            </a:extLst>
          </p:cNvPr>
          <p:cNvSpPr txBox="1"/>
          <p:nvPr/>
        </p:nvSpPr>
        <p:spPr>
          <a:xfrm>
            <a:off x="1678329" y="1443841"/>
            <a:ext cx="7170515" cy="3970318"/>
          </a:xfrm>
          <a:prstGeom prst="rect">
            <a:avLst/>
          </a:prstGeom>
          <a:noFill/>
        </p:spPr>
        <p:txBody>
          <a:bodyPr wrap="square">
            <a:spAutoFit/>
          </a:bodyPr>
          <a:lstStyle/>
          <a:p>
            <a:pPr marL="342900" marR="0" lvl="0" indent="-342900">
              <a:spcBef>
                <a:spcPts val="0"/>
              </a:spcBef>
              <a:spcAft>
                <a:spcPts val="0"/>
              </a:spcAft>
              <a:buFont typeface="+mj-lt"/>
              <a:buAutoNum type="arabicParenR"/>
            </a:pPr>
            <a:r>
              <a:rPr lang="en-US" sz="1800" dirty="0">
                <a:solidFill>
                  <a:srgbClr val="0D0D0D"/>
                </a:solidFill>
                <a:effectLst/>
                <a:latin typeface="Segoe UI" panose="020B0502040204020203" pitchFamily="34" charset="0"/>
                <a:ea typeface="DengXian" panose="02010600030101010101" pitchFamily="2" charset="-122"/>
                <a:cs typeface="Times New Roman" panose="02020603050405020304" pitchFamily="18" charset="0"/>
              </a:rPr>
              <a:t>The pivot table data indicates that in September, there were more instances where LAB B values were "Higher" or "Same" compared to "Lower", but in October, there were more instances where they were "Lower".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arenR"/>
            </a:pPr>
            <a:r>
              <a:rPr lang="en-US" sz="1800" dirty="0">
                <a:solidFill>
                  <a:srgbClr val="0D0D0D"/>
                </a:solidFill>
                <a:effectLst/>
                <a:latin typeface="Segoe UI" panose="020B0502040204020203" pitchFamily="34" charset="0"/>
                <a:ea typeface="DengXian" panose="02010600030101010101" pitchFamily="2" charset="-122"/>
                <a:cs typeface="Times New Roman" panose="02020603050405020304" pitchFamily="18" charset="0"/>
              </a:rPr>
              <a:t>In September, Med A led to lower LAB B values than Med B, suggesting that Med A was more effective in this period, or patients were potentially not given an adequately adjusted dose of Med B.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arenR"/>
            </a:pPr>
            <a:r>
              <a:rPr lang="en-US" sz="1800" dirty="0">
                <a:solidFill>
                  <a:srgbClr val="0D0D0D"/>
                </a:solidFill>
                <a:effectLst/>
                <a:latin typeface="Segoe UI" panose="020B0502040204020203" pitchFamily="34" charset="0"/>
                <a:ea typeface="DengXian" panose="02010600030101010101" pitchFamily="2" charset="-122"/>
                <a:cs typeface="Times New Roman" panose="02020603050405020304" pitchFamily="18" charset="0"/>
              </a:rPr>
              <a:t>Patients switched to Med B had lower or no subsequent Med B outcomes, suggesting that the dosing needs to be adjusted.</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arenR"/>
            </a:pPr>
            <a:r>
              <a:rPr lang="en-US" sz="1800" dirty="0">
                <a:solidFill>
                  <a:srgbClr val="0D0D0D"/>
                </a:solidFill>
                <a:effectLst/>
                <a:latin typeface="Segoe UI" panose="020B0502040204020203" pitchFamily="34" charset="0"/>
                <a:ea typeface="DengXian" panose="02010600030101010101" pitchFamily="2" charset="-122"/>
                <a:cs typeface="Times New Roman" panose="02020603050405020304" pitchFamily="18" charset="0"/>
              </a:rPr>
              <a:t>In October, despite fewer data points, the trend is not as clear for Med B, suggesting that the effectiveness of Med B might vary over time, or that it might take time for Med B to show its full effect.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855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C1768C-DDB0-726D-B0B1-E1495A8478DA}"/>
              </a:ext>
            </a:extLst>
          </p:cNvPr>
          <p:cNvSpPr>
            <a:spLocks noGrp="1"/>
          </p:cNvSpPr>
          <p:nvPr>
            <p:ph type="body" idx="1"/>
          </p:nvPr>
        </p:nvSpPr>
        <p:spPr>
          <a:xfrm>
            <a:off x="3130952" y="3575529"/>
            <a:ext cx="1695691" cy="307777"/>
          </a:xfrm>
        </p:spPr>
        <p:txBody>
          <a:bodyPr/>
          <a:lstStyle/>
          <a:p>
            <a:r>
              <a:rPr lang="en-US" b="1" dirty="0"/>
              <a:t>Thank you</a:t>
            </a:r>
          </a:p>
        </p:txBody>
      </p:sp>
      <p:sp>
        <p:nvSpPr>
          <p:cNvPr id="4" name="Slide Number Placeholder 3">
            <a:extLst>
              <a:ext uri="{FF2B5EF4-FFF2-40B4-BE49-F238E27FC236}">
                <a16:creationId xmlns:a16="http://schemas.microsoft.com/office/drawing/2014/main" id="{01273496-F437-9024-5EC3-25640E8A130F}"/>
              </a:ext>
            </a:extLst>
          </p:cNvPr>
          <p:cNvSpPr>
            <a:spLocks noGrp="1"/>
          </p:cNvSpPr>
          <p:nvPr>
            <p:ph type="sldNum" sz="quarter" idx="10"/>
          </p:nvPr>
        </p:nvSpPr>
        <p:spPr/>
        <p:txBody>
          <a:bodyPr/>
          <a:lstStyle/>
          <a:p>
            <a:fld id="{149BB064-CDDC-284C-844E-39114F267165}" type="slidenum">
              <a:rPr lang="en-US" smtClean="0"/>
              <a:pPr/>
              <a:t>13</a:t>
            </a:fld>
            <a:r>
              <a:rPr lang="en-US"/>
              <a:t> </a:t>
            </a:r>
            <a:endParaRPr lang="en-US" dirty="0"/>
          </a:p>
        </p:txBody>
      </p:sp>
    </p:spTree>
    <p:extLst>
      <p:ext uri="{BB962C8B-B14F-4D97-AF65-F5344CB8AC3E}">
        <p14:creationId xmlns:p14="http://schemas.microsoft.com/office/powerpoint/2010/main" val="330984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2</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438150" y="191354"/>
            <a:ext cx="8229600" cy="830997"/>
          </a:xfrm>
        </p:spPr>
        <p:txBody>
          <a:bodyPr lIns="91440" tIns="0" rIns="91440" bIns="0" anchor="b"/>
          <a:lstStyle/>
          <a:p>
            <a:r>
              <a:rPr lang="en-US" sz="1800" dirty="0">
                <a:latin typeface="Arial" panose="020B0604020202020204" pitchFamily="34" charset="0"/>
                <a:cs typeface="Arial" panose="020B0604020202020204" pitchFamily="34" charset="0"/>
              </a:rPr>
              <a:t>Question 1: What is the total number of units utilized/administered (how much was used) in each month for each medication across all patients?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Time – 10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5" name="Chart 4">
            <a:extLst>
              <a:ext uri="{FF2B5EF4-FFF2-40B4-BE49-F238E27FC236}">
                <a16:creationId xmlns:a16="http://schemas.microsoft.com/office/drawing/2014/main" id="{10E58AEB-4F28-4991-FCB3-9D1DE9F3FBE7}"/>
              </a:ext>
            </a:extLst>
          </p:cNvPr>
          <p:cNvGraphicFramePr/>
          <p:nvPr>
            <p:extLst>
              <p:ext uri="{D42A27DB-BD31-4B8C-83A1-F6EECF244321}">
                <p14:modId xmlns:p14="http://schemas.microsoft.com/office/powerpoint/2010/main" val="1360546053"/>
              </p:ext>
            </p:extLst>
          </p:nvPr>
        </p:nvGraphicFramePr>
        <p:xfrm>
          <a:off x="1857737" y="1626244"/>
          <a:ext cx="5897301" cy="4606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464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3</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438150" y="468353"/>
            <a:ext cx="8229600" cy="553998"/>
          </a:xfrm>
        </p:spPr>
        <p:txBody>
          <a:bodyPr lIns="91440" tIns="0" rIns="91440" bIns="0" anchor="b"/>
          <a:lstStyle/>
          <a:p>
            <a:r>
              <a:rPr lang="en-US" sz="1800" dirty="0">
                <a:latin typeface="Arial" panose="020B0604020202020204" pitchFamily="34" charset="0"/>
                <a:cs typeface="Arial" panose="020B0604020202020204" pitchFamily="34" charset="0"/>
              </a:rPr>
              <a:t>Question 2: How many patients received Med A in each month from July to November? And how many received Med B?</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a:latin typeface="Arial" panose="020B0604020202020204" pitchFamily="34" charset="0"/>
                <a:cs typeface="Arial" panose="020B0604020202020204" pitchFamily="34" charset="0"/>
              </a:rPr>
              <a:t>Time – 10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6" name="Chart 5">
            <a:extLst>
              <a:ext uri="{FF2B5EF4-FFF2-40B4-BE49-F238E27FC236}">
                <a16:creationId xmlns:a16="http://schemas.microsoft.com/office/drawing/2014/main" id="{27D759F7-E8AC-D6B3-A6DF-6EA8B6B73F26}"/>
              </a:ext>
            </a:extLst>
          </p:cNvPr>
          <p:cNvGraphicFramePr/>
          <p:nvPr>
            <p:extLst>
              <p:ext uri="{D42A27DB-BD31-4B8C-83A1-F6EECF244321}">
                <p14:modId xmlns:p14="http://schemas.microsoft.com/office/powerpoint/2010/main" val="3175252470"/>
              </p:ext>
            </p:extLst>
          </p:nvPr>
        </p:nvGraphicFramePr>
        <p:xfrm>
          <a:off x="2075698" y="1574157"/>
          <a:ext cx="6119178" cy="4537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4</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438150" y="191354"/>
            <a:ext cx="8229600" cy="830997"/>
          </a:xfrm>
        </p:spPr>
        <p:txBody>
          <a:bodyPr lIns="91440" tIns="0" rIns="91440" bIns="0" anchor="b"/>
          <a:lstStyle/>
          <a:p>
            <a:r>
              <a:rPr lang="en-US" sz="1800" dirty="0">
                <a:latin typeface="Arial" panose="020B0604020202020204" pitchFamily="34" charset="0"/>
                <a:cs typeface="Arial" panose="020B0604020202020204" pitchFamily="34" charset="0"/>
              </a:rPr>
              <a:t>Question 3: What's the average total monthly dose per patient for each medication in each month (July to November)?</a:t>
            </a:r>
            <a:br>
              <a:rPr lang="en-US" sz="1800" dirty="0">
                <a:effectLst/>
                <a:latin typeface="Calibri" panose="020F0502020204030204" pitchFamily="34" charset="0"/>
                <a:ea typeface="DengXian" panose="02010600030101010101" pitchFamily="2" charset="-122"/>
                <a:cs typeface="Times New Roman" panose="02020603050405020304" pitchFamily="18" charset="0"/>
              </a:rPr>
            </a:br>
            <a:r>
              <a:rPr lang="en-US" sz="1800" dirty="0">
                <a:latin typeface="Arial" panose="020B0604020202020204" pitchFamily="34" charset="0"/>
                <a:cs typeface="Arial" panose="020B0604020202020204" pitchFamily="34" charset="0"/>
              </a:rPr>
              <a:t>Time – 20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5" name="Chart 4">
            <a:extLst>
              <a:ext uri="{FF2B5EF4-FFF2-40B4-BE49-F238E27FC236}">
                <a16:creationId xmlns:a16="http://schemas.microsoft.com/office/drawing/2014/main" id="{3F9B850A-A618-D472-67EF-8079A8CA2A5D}"/>
              </a:ext>
            </a:extLst>
          </p:cNvPr>
          <p:cNvGraphicFramePr>
            <a:graphicFrameLocks/>
          </p:cNvGraphicFramePr>
          <p:nvPr/>
        </p:nvGraphicFramePr>
        <p:xfrm>
          <a:off x="2060293" y="1465901"/>
          <a:ext cx="621391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924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5</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0" y="-1"/>
            <a:ext cx="9130788" cy="1111171"/>
          </a:xfrm>
        </p:spPr>
        <p:txBody>
          <a:bodyPr lIns="91440" tIns="0" rIns="91440" bIns="0" anchor="b"/>
          <a:lstStyle/>
          <a:p>
            <a:r>
              <a:rPr lang="en-US" sz="1800" dirty="0">
                <a:latin typeface="Arial" panose="020B0604020202020204" pitchFamily="34" charset="0"/>
                <a:cs typeface="Arial" panose="020B0604020202020204" pitchFamily="34" charset="0"/>
              </a:rPr>
              <a:t>Question 4:In each month separately (September, October, and November)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and also all together across these 3 months, how many patients are switched from Med A to Med B? In each month separately (Sep, Oct, Nov), how many patients are started on Med B having not been on Med A before? Time – 10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8" name="Chart 7">
            <a:extLst>
              <a:ext uri="{FF2B5EF4-FFF2-40B4-BE49-F238E27FC236}">
                <a16:creationId xmlns:a16="http://schemas.microsoft.com/office/drawing/2014/main" id="{ECF2EFB2-6545-E838-30C5-A2CDF239B7A8}"/>
              </a:ext>
            </a:extLst>
          </p:cNvPr>
          <p:cNvGraphicFramePr/>
          <p:nvPr/>
        </p:nvGraphicFramePr>
        <p:xfrm>
          <a:off x="2286000" y="2057399"/>
          <a:ext cx="5752618" cy="37357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498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6</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13212" y="159798"/>
            <a:ext cx="9130788" cy="830997"/>
          </a:xfrm>
        </p:spPr>
        <p:txBody>
          <a:bodyPr lIns="91440" tIns="0" rIns="91440" bIns="0" anchor="b"/>
          <a:lstStyle/>
          <a:p>
            <a:r>
              <a:rPr lang="en-US" sz="1800" dirty="0">
                <a:latin typeface="Arial" panose="020B0604020202020204" pitchFamily="34" charset="0"/>
                <a:cs typeface="Arial" panose="020B0604020202020204" pitchFamily="34" charset="0"/>
              </a:rPr>
              <a:t>Question 5:In each month separately (September, October, and November) and across all 3 months, for patients switched to Med B, what is the average number of weeks the patients were on Med A before being switched to Med B? Time – 30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9" name="Chart 8">
            <a:extLst>
              <a:ext uri="{FF2B5EF4-FFF2-40B4-BE49-F238E27FC236}">
                <a16:creationId xmlns:a16="http://schemas.microsoft.com/office/drawing/2014/main" id="{01AF2BF4-7C66-9D75-23DE-32488FBE427B}"/>
              </a:ext>
            </a:extLst>
          </p:cNvPr>
          <p:cNvGraphicFramePr>
            <a:graphicFrameLocks/>
          </p:cNvGraphicFramePr>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374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7</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19818" y="23585"/>
            <a:ext cx="9130788" cy="1025084"/>
          </a:xfrm>
        </p:spPr>
        <p:txBody>
          <a:bodyPr lIns="91440" tIns="0" rIns="91440" bIns="0" anchor="b"/>
          <a:lstStyle/>
          <a:p>
            <a:r>
              <a:rPr lang="en-US" sz="1800" dirty="0">
                <a:latin typeface="Arial" panose="020B0604020202020204" pitchFamily="34" charset="0"/>
                <a:cs typeface="Arial" panose="020B0604020202020204" pitchFamily="34" charset="0"/>
              </a:rPr>
              <a:t>Question 6:What is the average total monthly dose per patient per month (in patients that switched) of Medication A before switching to Medication B (use time from question 5)? What is the average total monthly dose per patient per month of Medication B (in patients that switched—assume Med B dose is for 1 month)?Time – 30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2" name="Chart 1">
            <a:extLst>
              <a:ext uri="{FF2B5EF4-FFF2-40B4-BE49-F238E27FC236}">
                <a16:creationId xmlns:a16="http://schemas.microsoft.com/office/drawing/2014/main" id="{C2CAE772-DC03-1117-1352-18F661467FEB}"/>
              </a:ext>
            </a:extLst>
          </p:cNvPr>
          <p:cNvGraphicFramePr>
            <a:graphicFrameLocks/>
          </p:cNvGraphicFramePr>
          <p:nvPr>
            <p:extLst>
              <p:ext uri="{D42A27DB-BD31-4B8C-83A1-F6EECF244321}">
                <p14:modId xmlns:p14="http://schemas.microsoft.com/office/powerpoint/2010/main" val="1638648426"/>
              </p:ext>
            </p:extLst>
          </p:nvPr>
        </p:nvGraphicFramePr>
        <p:xfrm>
          <a:off x="2286000" y="2057400"/>
          <a:ext cx="4745620" cy="28849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302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8</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13212" y="298715"/>
            <a:ext cx="9130788" cy="553998"/>
          </a:xfrm>
        </p:spPr>
        <p:txBody>
          <a:bodyPr lIns="91440" tIns="0" rIns="91440" bIns="0" anchor="b"/>
          <a:lstStyle/>
          <a:p>
            <a:r>
              <a:rPr lang="en-US" sz="1800" dirty="0">
                <a:latin typeface="Arial" panose="020B0604020202020204" pitchFamily="34" charset="0"/>
                <a:cs typeface="Arial" panose="020B0604020202020204" pitchFamily="34" charset="0"/>
              </a:rPr>
              <a:t>Question 7:If Medication A costs $1 for 100 units, what is the breakeven price point for Medication B per unit? Time – 20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4" name="Table 3">
            <a:extLst>
              <a:ext uri="{FF2B5EF4-FFF2-40B4-BE49-F238E27FC236}">
                <a16:creationId xmlns:a16="http://schemas.microsoft.com/office/drawing/2014/main" id="{769F3EC2-2F6E-BCCB-24A1-FF7E6E9FD676}"/>
              </a:ext>
            </a:extLst>
          </p:cNvPr>
          <p:cNvGraphicFramePr>
            <a:graphicFrameLocks noGrp="1"/>
          </p:cNvGraphicFramePr>
          <p:nvPr>
            <p:extLst>
              <p:ext uri="{D42A27DB-BD31-4B8C-83A1-F6EECF244321}">
                <p14:modId xmlns:p14="http://schemas.microsoft.com/office/powerpoint/2010/main" val="2553889"/>
              </p:ext>
            </p:extLst>
          </p:nvPr>
        </p:nvGraphicFramePr>
        <p:xfrm>
          <a:off x="2960305" y="1594272"/>
          <a:ext cx="4082889" cy="2254306"/>
        </p:xfrm>
        <a:graphic>
          <a:graphicData uri="http://schemas.openxmlformats.org/drawingml/2006/table">
            <a:tbl>
              <a:tblPr firstRow="1" firstCol="1" bandRow="1">
                <a:tableStyleId>{5C22544A-7EE6-4342-B048-85BDC9FD1C3A}</a:tableStyleId>
              </a:tblPr>
              <a:tblGrid>
                <a:gridCol w="2936145">
                  <a:extLst>
                    <a:ext uri="{9D8B030D-6E8A-4147-A177-3AD203B41FA5}">
                      <a16:colId xmlns:a16="http://schemas.microsoft.com/office/drawing/2014/main" val="1605482448"/>
                    </a:ext>
                  </a:extLst>
                </a:gridCol>
                <a:gridCol w="573372">
                  <a:extLst>
                    <a:ext uri="{9D8B030D-6E8A-4147-A177-3AD203B41FA5}">
                      <a16:colId xmlns:a16="http://schemas.microsoft.com/office/drawing/2014/main" val="3089541941"/>
                    </a:ext>
                  </a:extLst>
                </a:gridCol>
                <a:gridCol w="573372">
                  <a:extLst>
                    <a:ext uri="{9D8B030D-6E8A-4147-A177-3AD203B41FA5}">
                      <a16:colId xmlns:a16="http://schemas.microsoft.com/office/drawing/2014/main" val="2489872712"/>
                    </a:ext>
                  </a:extLst>
                </a:gridCol>
              </a:tblGrid>
              <a:tr h="310832">
                <a:tc>
                  <a:txBody>
                    <a:bodyPr/>
                    <a:lstStyle/>
                    <a:p>
                      <a:pPr marL="0" marR="0">
                        <a:spcBef>
                          <a:spcPts val="0"/>
                        </a:spcBef>
                        <a:spcAft>
                          <a:spcPts val="0"/>
                        </a:spcAft>
                      </a:pPr>
                      <a:r>
                        <a:rPr lang="en-US" sz="700">
                          <a:effectLst/>
                        </a:rPr>
                        <a:t>total sum of units of Switched Med A units per patient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tc>
                  <a:txBody>
                    <a:bodyPr/>
                    <a:lstStyle/>
                    <a:p>
                      <a:pPr marL="0" marR="0" algn="r">
                        <a:spcBef>
                          <a:spcPts val="0"/>
                        </a:spcBef>
                        <a:spcAft>
                          <a:spcPts val="0"/>
                        </a:spcAft>
                      </a:pPr>
                      <a:r>
                        <a:rPr lang="en-US" sz="700">
                          <a:effectLst/>
                        </a:rPr>
                        <a:t>8390900</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2612284480"/>
                  </a:ext>
                </a:extLst>
              </a:tr>
              <a:tr h="188830">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3229002712"/>
                  </a:ext>
                </a:extLst>
              </a:tr>
              <a:tr h="188830">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3911053419"/>
                  </a:ext>
                </a:extLst>
              </a:tr>
              <a:tr h="310832">
                <a:tc>
                  <a:txBody>
                    <a:bodyPr/>
                    <a:lstStyle/>
                    <a:p>
                      <a:pPr marL="0" marR="0">
                        <a:spcBef>
                          <a:spcPts val="0"/>
                        </a:spcBef>
                        <a:spcAft>
                          <a:spcPts val="0"/>
                        </a:spcAft>
                      </a:pPr>
                      <a:r>
                        <a:rPr lang="en-US" sz="700">
                          <a:effectLst/>
                        </a:rPr>
                        <a:t>total sum of units of Switched Med B units per patient =</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tc>
                  <a:txBody>
                    <a:bodyPr/>
                    <a:lstStyle/>
                    <a:p>
                      <a:pPr marL="0" marR="0" algn="r">
                        <a:spcBef>
                          <a:spcPts val="0"/>
                        </a:spcBef>
                        <a:spcAft>
                          <a:spcPts val="0"/>
                        </a:spcAft>
                      </a:pPr>
                      <a:r>
                        <a:rPr lang="en-US" sz="700">
                          <a:effectLst/>
                        </a:rPr>
                        <a:t>1349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3479570889"/>
                  </a:ext>
                </a:extLst>
              </a:tr>
              <a:tr h="188830">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1349278167"/>
                  </a:ext>
                </a:extLst>
              </a:tr>
              <a:tr h="188830">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2429330590"/>
                  </a:ext>
                </a:extLst>
              </a:tr>
              <a:tr h="188830">
                <a:tc>
                  <a:txBody>
                    <a:bodyPr/>
                    <a:lstStyle/>
                    <a:p>
                      <a:pPr marL="0" marR="0">
                        <a:spcBef>
                          <a:spcPts val="0"/>
                        </a:spcBef>
                        <a:spcAft>
                          <a:spcPts val="0"/>
                        </a:spcAft>
                      </a:pPr>
                      <a:r>
                        <a:rPr lang="en-US" sz="700">
                          <a:effectLst/>
                        </a:rPr>
                        <a:t>cost of med A would be as 100units per 1$=</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tc>
                  <a:txBody>
                    <a:bodyPr/>
                    <a:lstStyle/>
                    <a:p>
                      <a:pPr marL="0" marR="0" algn="r">
                        <a:spcBef>
                          <a:spcPts val="0"/>
                        </a:spcBef>
                        <a:spcAft>
                          <a:spcPts val="0"/>
                        </a:spcAft>
                      </a:pPr>
                      <a:r>
                        <a:rPr lang="en-US" sz="700">
                          <a:effectLst/>
                        </a:rPr>
                        <a:t>83909</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701257090"/>
                  </a:ext>
                </a:extLst>
              </a:tr>
              <a:tr h="188830">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1182724468"/>
                  </a:ext>
                </a:extLst>
              </a:tr>
              <a:tr h="188830">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tc>
                  <a:txBody>
                    <a:bodyPr/>
                    <a:lstStyle/>
                    <a:p>
                      <a:endParaRPr lang="en-US" sz="900">
                        <a:effectLst/>
                        <a:latin typeface="Calibri" panose="020F0502020204030204" pitchFamily="34" charset="0"/>
                        <a:cs typeface="Times New Roman" panose="02020603050405020304" pitchFamily="18" charset="0"/>
                      </a:endParaRPr>
                    </a:p>
                  </a:txBody>
                  <a:tcPr marL="50800" marR="50800" marT="0" marB="0"/>
                </a:tc>
                <a:extLst>
                  <a:ext uri="{0D108BD9-81ED-4DB2-BD59-A6C34878D82A}">
                    <a16:rowId xmlns:a16="http://schemas.microsoft.com/office/drawing/2014/main" val="3374181436"/>
                  </a:ext>
                </a:extLst>
              </a:tr>
              <a:tr h="310832">
                <a:tc>
                  <a:txBody>
                    <a:bodyPr/>
                    <a:lstStyle/>
                    <a:p>
                      <a:pPr marL="0" marR="0">
                        <a:spcBef>
                          <a:spcPts val="0"/>
                        </a:spcBef>
                        <a:spcAft>
                          <a:spcPts val="0"/>
                        </a:spcAft>
                      </a:pPr>
                      <a:r>
                        <a:rPr lang="en-US" sz="700">
                          <a:effectLst/>
                        </a:rPr>
                        <a:t>for break even, Med B price should be per unit</a:t>
                      </a:r>
                      <a:endParaRPr lang="en-US" sz="900">
                        <a:effectLs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tc>
                  <a:txBody>
                    <a:bodyPr/>
                    <a:lstStyle/>
                    <a:p>
                      <a:pPr marL="0" marR="0" algn="r">
                        <a:spcBef>
                          <a:spcPts val="0"/>
                        </a:spcBef>
                        <a:spcAft>
                          <a:spcPts val="0"/>
                        </a:spcAft>
                      </a:pPr>
                      <a:r>
                        <a:rPr lang="en-US" sz="700" dirty="0">
                          <a:effectLst/>
                          <a:highlight>
                            <a:srgbClr val="00FF00"/>
                          </a:highlight>
                        </a:rPr>
                        <a:t>62.20089</a:t>
                      </a:r>
                      <a:endParaRPr lang="en-US" sz="900" dirty="0">
                        <a:effectLst/>
                        <a:highlight>
                          <a:srgbClr val="00FF00"/>
                        </a:highligh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tc>
                  <a:txBody>
                    <a:bodyPr/>
                    <a:lstStyle/>
                    <a:p>
                      <a:pPr marL="0" marR="0">
                        <a:spcBef>
                          <a:spcPts val="0"/>
                        </a:spcBef>
                        <a:spcAft>
                          <a:spcPts val="0"/>
                        </a:spcAft>
                      </a:pPr>
                      <a:r>
                        <a:rPr lang="en-US" sz="700" dirty="0" err="1">
                          <a:effectLst/>
                          <a:highlight>
                            <a:srgbClr val="00FF00"/>
                          </a:highlight>
                        </a:rPr>
                        <a:t>usd</a:t>
                      </a:r>
                      <a:r>
                        <a:rPr lang="en-US" sz="700" dirty="0">
                          <a:effectLst/>
                          <a:highlight>
                            <a:srgbClr val="00FF00"/>
                          </a:highlight>
                        </a:rPr>
                        <a:t>/unit</a:t>
                      </a:r>
                      <a:endParaRPr lang="en-US" sz="900" dirty="0">
                        <a:effectLst/>
                        <a:highlight>
                          <a:srgbClr val="00FF00"/>
                        </a:highlight>
                        <a:latin typeface="Calibri" panose="020F0502020204030204" pitchFamily="34" charset="0"/>
                        <a:ea typeface="DengXian" panose="02010600030101010101" pitchFamily="2" charset="-122"/>
                        <a:cs typeface="Times New Roman" panose="02020603050405020304" pitchFamily="18" charset="0"/>
                      </a:endParaRPr>
                    </a:p>
                  </a:txBody>
                  <a:tcPr marL="50800" marR="50800" marT="0" marB="0"/>
                </a:tc>
                <a:extLst>
                  <a:ext uri="{0D108BD9-81ED-4DB2-BD59-A6C34878D82A}">
                    <a16:rowId xmlns:a16="http://schemas.microsoft.com/office/drawing/2014/main" val="1606821783"/>
                  </a:ext>
                </a:extLst>
              </a:tr>
            </a:tbl>
          </a:graphicData>
        </a:graphic>
      </p:graphicFrame>
    </p:spTree>
    <p:extLst>
      <p:ext uri="{BB962C8B-B14F-4D97-AF65-F5344CB8AC3E}">
        <p14:creationId xmlns:p14="http://schemas.microsoft.com/office/powerpoint/2010/main" val="342993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6786" y="1268628"/>
            <a:ext cx="1328688" cy="5068009"/>
          </a:xfrm>
          <a:prstGeom prst="rect">
            <a:avLst/>
          </a:prstGeom>
          <a:solidFill>
            <a:schemeClr val="bg2"/>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latin typeface="Arial"/>
              <a:ea typeface="ＭＳ Ｐゴシック"/>
            </a:endParaRPr>
          </a:p>
        </p:txBody>
      </p:sp>
      <p:sp>
        <p:nvSpPr>
          <p:cNvPr id="3" name="Slide Number Placeholder 2"/>
          <p:cNvSpPr>
            <a:spLocks noGrp="1"/>
          </p:cNvSpPr>
          <p:nvPr>
            <p:ph type="sldNum" sz="quarter" idx="4"/>
          </p:nvPr>
        </p:nvSpPr>
        <p:spPr>
          <a:xfrm>
            <a:off x="8935526" y="6682015"/>
            <a:ext cx="195262" cy="152400"/>
          </a:xfrm>
          <a:prstGeom prst="rect">
            <a:avLst/>
          </a:prstGeom>
        </p:spPr>
        <p:txBody>
          <a:bodyPr/>
          <a:lstStyle/>
          <a:p>
            <a:fld id="{C2259614-E8F1-C94A-ACD7-854B07759AA9}" type="slidenum">
              <a:rPr lang="en-US" smtClean="0"/>
              <a:pPr/>
              <a:t>9</a:t>
            </a:fld>
            <a:r>
              <a:rPr lang="en-US" dirty="0"/>
              <a:t> </a:t>
            </a:r>
          </a:p>
        </p:txBody>
      </p:sp>
      <p:sp>
        <p:nvSpPr>
          <p:cNvPr id="20" name="Title 3">
            <a:extLst>
              <a:ext uri="{FF2B5EF4-FFF2-40B4-BE49-F238E27FC236}">
                <a16:creationId xmlns:a16="http://schemas.microsoft.com/office/drawing/2014/main" id="{F69BE23D-D555-8746-AF00-7C7C693080F0}"/>
              </a:ext>
            </a:extLst>
          </p:cNvPr>
          <p:cNvSpPr>
            <a:spLocks noGrp="1"/>
          </p:cNvSpPr>
          <p:nvPr>
            <p:ph type="title"/>
          </p:nvPr>
        </p:nvSpPr>
        <p:spPr>
          <a:xfrm>
            <a:off x="13212" y="21716"/>
            <a:ext cx="9130788" cy="830997"/>
          </a:xfrm>
        </p:spPr>
        <p:txBody>
          <a:bodyPr lIns="91440" tIns="0" rIns="91440" bIns="0" anchor="b"/>
          <a:lstStyle/>
          <a:p>
            <a:r>
              <a:rPr lang="en-US" sz="1800" dirty="0">
                <a:latin typeface="Arial" panose="020B0604020202020204" pitchFamily="34" charset="0"/>
                <a:cs typeface="Arial" panose="020B0604020202020204" pitchFamily="34" charset="0"/>
              </a:rPr>
              <a:t>Question 8:How much does the average total monthly dose per patient (for Medication A and B) change for those switched in September, October, and November? Time – 30 min</a:t>
            </a:r>
          </a:p>
        </p:txBody>
      </p:sp>
      <p:sp>
        <p:nvSpPr>
          <p:cNvPr id="13" name="TextBox 12">
            <a:extLst>
              <a:ext uri="{FF2B5EF4-FFF2-40B4-BE49-F238E27FC236}">
                <a16:creationId xmlns:a16="http://schemas.microsoft.com/office/drawing/2014/main" id="{22F0FBFA-B171-4096-A3B6-C400D69ADC58}"/>
              </a:ext>
            </a:extLst>
          </p:cNvPr>
          <p:cNvSpPr txBox="1"/>
          <p:nvPr/>
        </p:nvSpPr>
        <p:spPr>
          <a:xfrm>
            <a:off x="1926" y="6614470"/>
            <a:ext cx="8910430" cy="253916"/>
          </a:xfrm>
          <a:prstGeom prst="rect">
            <a:avLst/>
          </a:prstGeom>
          <a:noFill/>
        </p:spPr>
        <p:txBody>
          <a:bodyPr wrap="square" rtlCol="0" anchor="b">
            <a:spAutoFit/>
          </a:bodyPr>
          <a:lstStyle/>
          <a:p>
            <a:pPr fontAlgn="b">
              <a:spcBef>
                <a:spcPts val="0"/>
              </a:spcBef>
              <a:tabLst>
                <a:tab pos="563563" algn="r"/>
                <a:tab pos="620713" algn="l"/>
              </a:tabLst>
              <a:defRPr/>
            </a:pPr>
            <a:r>
              <a:rPr lang="en-US" altLang="zh-CN" sz="1050" b="0" dirty="0">
                <a:solidFill>
                  <a:srgbClr val="FFFFFF">
                    <a:lumMod val="50000"/>
                  </a:srgbClr>
                </a:solidFill>
                <a:ea typeface="Arial" charset="0"/>
                <a:cs typeface="Arial" charset="0"/>
              </a:rPr>
              <a:t>SOURCE: </a:t>
            </a:r>
            <a:r>
              <a:rPr lang="en-US" altLang="zh-CN" sz="1050" b="0" dirty="0" err="1">
                <a:solidFill>
                  <a:srgbClr val="FFFFFF">
                    <a:lumMod val="50000"/>
                  </a:srgbClr>
                </a:solidFill>
                <a:ea typeface="Arial" charset="0"/>
                <a:cs typeface="Arial" charset="0"/>
              </a:rPr>
              <a:t>Xelay</a:t>
            </a:r>
            <a:r>
              <a:rPr lang="en-US" altLang="zh-CN" sz="1050" b="0" dirty="0">
                <a:solidFill>
                  <a:srgbClr val="FFFFFF">
                    <a:lumMod val="50000"/>
                  </a:srgbClr>
                </a:solidFill>
                <a:ea typeface="Arial" charset="0"/>
                <a:cs typeface="Arial" charset="0"/>
              </a:rPr>
              <a:t> Acumen; Updated as of 10/30/2018</a:t>
            </a:r>
            <a:r>
              <a:rPr lang="en-US" altLang="zh-CN" sz="1050" b="0" dirty="0">
                <a:solidFill>
                  <a:srgbClr val="FFFFFF">
                    <a:lumMod val="50000"/>
                  </a:srgbClr>
                </a:solidFill>
                <a:ea typeface="Arial" charset="0"/>
              </a:rPr>
              <a:t>	</a:t>
            </a:r>
            <a:endParaRPr lang="en-US" altLang="zh-CN" sz="1050" b="0" dirty="0">
              <a:solidFill>
                <a:srgbClr val="FF0000"/>
              </a:solidFill>
              <a:ea typeface="Arial" charset="0"/>
              <a:cs typeface="Arial" charset="0"/>
            </a:endParaRPr>
          </a:p>
        </p:txBody>
      </p:sp>
      <p:graphicFrame>
        <p:nvGraphicFramePr>
          <p:cNvPr id="4" name="Table 3">
            <a:extLst>
              <a:ext uri="{FF2B5EF4-FFF2-40B4-BE49-F238E27FC236}">
                <a16:creationId xmlns:a16="http://schemas.microsoft.com/office/drawing/2014/main" id="{9948C047-6B07-6274-158F-2D53D951FC8B}"/>
              </a:ext>
            </a:extLst>
          </p:cNvPr>
          <p:cNvGraphicFramePr>
            <a:graphicFrameLocks noGrp="1"/>
          </p:cNvGraphicFramePr>
          <p:nvPr>
            <p:extLst>
              <p:ext uri="{D42A27DB-BD31-4B8C-83A1-F6EECF244321}">
                <p14:modId xmlns:p14="http://schemas.microsoft.com/office/powerpoint/2010/main" val="1324416135"/>
              </p:ext>
            </p:extLst>
          </p:nvPr>
        </p:nvGraphicFramePr>
        <p:xfrm>
          <a:off x="1731429" y="1908376"/>
          <a:ext cx="6680200" cy="939800"/>
        </p:xfrm>
        <a:graphic>
          <a:graphicData uri="http://schemas.openxmlformats.org/drawingml/2006/table">
            <a:tbl>
              <a:tblPr firstRow="1" firstCol="1" bandRow="1">
                <a:tableStyleId>{5C22544A-7EE6-4342-B048-85BDC9FD1C3A}</a:tableStyleId>
              </a:tblPr>
              <a:tblGrid>
                <a:gridCol w="876300">
                  <a:extLst>
                    <a:ext uri="{9D8B030D-6E8A-4147-A177-3AD203B41FA5}">
                      <a16:colId xmlns:a16="http://schemas.microsoft.com/office/drawing/2014/main" val="2227570014"/>
                    </a:ext>
                  </a:extLst>
                </a:gridCol>
                <a:gridCol w="3517900">
                  <a:extLst>
                    <a:ext uri="{9D8B030D-6E8A-4147-A177-3AD203B41FA5}">
                      <a16:colId xmlns:a16="http://schemas.microsoft.com/office/drawing/2014/main" val="1728192582"/>
                    </a:ext>
                  </a:extLst>
                </a:gridCol>
                <a:gridCol w="2286000">
                  <a:extLst>
                    <a:ext uri="{9D8B030D-6E8A-4147-A177-3AD203B41FA5}">
                      <a16:colId xmlns:a16="http://schemas.microsoft.com/office/drawing/2014/main" val="2332306071"/>
                    </a:ext>
                  </a:extLst>
                </a:gridCol>
              </a:tblGrid>
              <a:tr h="158750">
                <a:tc>
                  <a:txBody>
                    <a:bodyPr/>
                    <a:lstStyle/>
                    <a:p>
                      <a:pPr marL="0" marR="0">
                        <a:spcBef>
                          <a:spcPts val="0"/>
                        </a:spcBef>
                        <a:spcAft>
                          <a:spcPts val="0"/>
                        </a:spcAft>
                      </a:pPr>
                      <a:r>
                        <a:rPr lang="en-US" sz="1000">
                          <a:effectLst/>
                        </a:rPr>
                        <a:t>Row Labels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Average of Average per patient,per id for switched on med A</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Average of Average of switched Med B</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3655597"/>
                  </a:ext>
                </a:extLst>
              </a:tr>
              <a:tr h="158750">
                <a:tc>
                  <a:txBody>
                    <a:bodyPr/>
                    <a:lstStyle/>
                    <a:p>
                      <a:pPr marL="0" marR="0">
                        <a:spcBef>
                          <a:spcPts val="0"/>
                        </a:spcBef>
                        <a:spcAft>
                          <a:spcPts val="0"/>
                        </a:spcAft>
                      </a:pPr>
                      <a:r>
                        <a:rPr lang="en-US" sz="1000">
                          <a:effectLst/>
                        </a:rPr>
                        <a:t>Sep</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000">
                          <a:effectLst/>
                        </a:rPr>
                        <a:t>5285.323383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000">
                          <a:effectLst/>
                        </a:rPr>
                        <a:t>7.039473684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761002"/>
                  </a:ext>
                </a:extLst>
              </a:tr>
              <a:tr h="158750">
                <a:tc>
                  <a:txBody>
                    <a:bodyPr/>
                    <a:lstStyle/>
                    <a:p>
                      <a:pPr marL="0" marR="0">
                        <a:spcBef>
                          <a:spcPts val="0"/>
                        </a:spcBef>
                        <a:spcAft>
                          <a:spcPts val="0"/>
                        </a:spcAft>
                      </a:pPr>
                      <a:r>
                        <a:rPr lang="en-US" sz="1000">
                          <a:effectLst/>
                        </a:rPr>
                        <a:t>Oct</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#DIV/0!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000">
                          <a:effectLst/>
                        </a:rPr>
                        <a:t>5.779411765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7254685"/>
                  </a:ext>
                </a:extLst>
              </a:tr>
              <a:tr h="158750">
                <a:tc>
                  <a:txBody>
                    <a:bodyPr/>
                    <a:lstStyle/>
                    <a:p>
                      <a:pPr marL="0" marR="0">
                        <a:spcBef>
                          <a:spcPts val="0"/>
                        </a:spcBef>
                        <a:spcAft>
                          <a:spcPts val="0"/>
                        </a:spcAft>
                      </a:pPr>
                      <a:r>
                        <a:rPr lang="en-US" sz="1000">
                          <a:effectLst/>
                        </a:rPr>
                        <a:t>Nov</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#DIV/0!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000">
                          <a:effectLst/>
                        </a:rPr>
                        <a:t>5.6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1038794"/>
                  </a:ext>
                </a:extLst>
              </a:tr>
              <a:tr h="158750">
                <a:tc>
                  <a:txBody>
                    <a:bodyPr/>
                    <a:lstStyle/>
                    <a:p>
                      <a:pPr marL="0" marR="0">
                        <a:spcBef>
                          <a:spcPts val="0"/>
                        </a:spcBef>
                        <a:spcAft>
                          <a:spcPts val="0"/>
                        </a:spcAft>
                      </a:pPr>
                      <a:r>
                        <a:rPr lang="en-US" sz="1000">
                          <a:effectLst/>
                        </a:rPr>
                        <a:t>Grand Total</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000">
                          <a:effectLst/>
                        </a:rPr>
                        <a:t>5285.323383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000" dirty="0">
                          <a:effectLst/>
                        </a:rPr>
                        <a:t>6.155251142</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8815048"/>
                  </a:ext>
                </a:extLst>
              </a:tr>
            </a:tbl>
          </a:graphicData>
        </a:graphic>
      </p:graphicFrame>
    </p:spTree>
    <p:extLst>
      <p:ext uri="{BB962C8B-B14F-4D97-AF65-F5344CB8AC3E}">
        <p14:creationId xmlns:p14="http://schemas.microsoft.com/office/powerpoint/2010/main" val="1531438277"/>
      </p:ext>
    </p:extLst>
  </p:cSld>
  <p:clrMapOvr>
    <a:masterClrMapping/>
  </p:clrMapOvr>
</p:sld>
</file>

<file path=ppt/theme/theme1.xml><?xml version="1.0" encoding="utf-8"?>
<a:theme xmlns:a="http://schemas.openxmlformats.org/drawingml/2006/main" name="Peginesatide">
  <a:themeElements>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fontScheme name="Peginesatid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eginesatide">
  <a:themeElements>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fontScheme name="Peginesatid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eginesatide">
  <a:themeElements>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fontScheme name="Peginesatid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eginesatide">
  <a:themeElements>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fontScheme name="Peginesatid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eginesatide">
  <a:themeElements>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fontScheme name="Peginesatid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rgbClr val="688A92"/>
        </a:solidFill>
        <a:ln w="127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1200" b="1"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Peginesatide 1">
        <a:dk1>
          <a:srgbClr val="000000"/>
        </a:dk1>
        <a:lt1>
          <a:srgbClr val="FFFFFF"/>
        </a:lt1>
        <a:dk2>
          <a:srgbClr val="506772"/>
        </a:dk2>
        <a:lt2>
          <a:srgbClr val="B2B2B2"/>
        </a:lt2>
        <a:accent1>
          <a:srgbClr val="990000"/>
        </a:accent1>
        <a:accent2>
          <a:srgbClr val="333333"/>
        </a:accent2>
        <a:accent3>
          <a:srgbClr val="FFFFFF"/>
        </a:accent3>
        <a:accent4>
          <a:srgbClr val="000000"/>
        </a:accent4>
        <a:accent5>
          <a:srgbClr val="CAAAAA"/>
        </a:accent5>
        <a:accent6>
          <a:srgbClr val="2D2D2D"/>
        </a:accent6>
        <a:hlink>
          <a:srgbClr val="FF6600"/>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1866</TotalTime>
  <Words>880</Words>
  <Application>Microsoft Office PowerPoint</Application>
  <PresentationFormat>On-screen Show (4:3)</PresentationFormat>
  <Paragraphs>66</Paragraphs>
  <Slides>13</Slides>
  <Notes>0</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13</vt:i4>
      </vt:variant>
    </vt:vector>
  </HeadingPairs>
  <TitlesOfParts>
    <vt:vector size="23" baseType="lpstr">
      <vt:lpstr>Arial</vt:lpstr>
      <vt:lpstr>Calibri</vt:lpstr>
      <vt:lpstr>Segoe UI</vt:lpstr>
      <vt:lpstr>Wingdings</vt:lpstr>
      <vt:lpstr>Peginesatide</vt:lpstr>
      <vt:lpstr>1_Peginesatide</vt:lpstr>
      <vt:lpstr>2_Peginesatide</vt:lpstr>
      <vt:lpstr>3_Peginesatide</vt:lpstr>
      <vt:lpstr>4_Peginesatide</vt:lpstr>
      <vt:lpstr>Microsoft PowerPoint 97-2003 Presentation</vt:lpstr>
      <vt:lpstr>Business Data Analyst</vt:lpstr>
      <vt:lpstr>Question 1: What is the total number of units utilized/administered (how much was used) in each month for each medication across all patients?  Time – 10 min</vt:lpstr>
      <vt:lpstr>Question 2: How many patients received Med A in each month from July to November? And how many received Med B? Time – 10 min</vt:lpstr>
      <vt:lpstr>Question 3: What's the average total monthly dose per patient for each medication in each month (July to November)? Time – 20 min</vt:lpstr>
      <vt:lpstr>Question 4:In each month separately (September, October, and November)  and also all together across these 3 months, how many patients are switched from Med A to Med B? In each month separately (Sep, Oct, Nov), how many patients are started on Med B having not been on Med A before? Time – 10 min</vt:lpstr>
      <vt:lpstr>Question 5:In each month separately (September, October, and November) and across all 3 months, for patients switched to Med B, what is the average number of weeks the patients were on Med A before being switched to Med B? Time – 30 min</vt:lpstr>
      <vt:lpstr>Question 6:What is the average total monthly dose per patient per month (in patients that switched) of Medication A before switching to Medication B (use time from question 5)? What is the average total monthly dose per patient per month of Medication B (in patients that switched—assume Med B dose is for 1 month)?Time – 30 min</vt:lpstr>
      <vt:lpstr>Question 7:If Medication A costs $1 for 100 units, what is the breakeven price point for Medication B per unit? Time – 20 min</vt:lpstr>
      <vt:lpstr>Question 8:How much does the average total monthly dose per patient (for Medication A and B) change for those switched in September, October, and November? Time – 30 min</vt:lpstr>
      <vt:lpstr>Question 9:In patients switched to Med B, what percentage had their second Med B dose equal to the first dose? What percentage had it higher? Lower (but not zero)? Or had no dose at all? Calculate this for September, for October, and for both months combined, assuming each Med B dose is for one month only.? Time – 90 min</vt:lpstr>
      <vt:lpstr>Question 10:For patients who switch from Med A to Med B (as mentioned in question 4), what is the average LAB B value during the time they were on Med A, and what is it when they are on Med B? Time – 60 min</vt:lpstr>
      <vt:lpstr>Question 11: Assume that more medication A and B is generally associated with higher LAB B values. How does your answer to question 9 and 10 impact the breakeven price point? Time – 60 min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Xelay Acumen Structuring</dc:title>
  <dc:creator>John Wu</dc:creator>
  <cp:lastModifiedBy>Hema Ravi Teja Bollam</cp:lastModifiedBy>
  <cp:revision>137</cp:revision>
  <dcterms:created xsi:type="dcterms:W3CDTF">2015-03-19T20:34:11Z</dcterms:created>
  <dcterms:modified xsi:type="dcterms:W3CDTF">2024-03-25T20:11:55Z</dcterms:modified>
</cp:coreProperties>
</file>