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89" r:id="rId2"/>
    <p:sldId id="257" r:id="rId3"/>
    <p:sldId id="290" r:id="rId4"/>
    <p:sldId id="258" r:id="rId5"/>
    <p:sldId id="260" r:id="rId6"/>
    <p:sldId id="262" r:id="rId7"/>
    <p:sldId id="291" r:id="rId8"/>
    <p:sldId id="292"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E1CA5-9387-49B7-8F12-F1EECB86E847}" v="1" dt="2023-10-18T02:59:12.678"/>
    <p1510:client id="{A5E3B673-D257-49DC-A2AA-07D69333DFAE}" v="24" dt="2023-10-17T21:10:33.741"/>
    <p1510:client id="{C8E0BAFF-51FF-42DC-A57A-95DF6C099686}" v="11" dt="2023-10-17T17:08:12.5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Prashanthi Vongala" userId="ea73a2940e0e5735" providerId="LiveId" clId="{C8E0BAFF-51FF-42DC-A57A-95DF6C099686}"/>
    <pc:docChg chg="undo custSel addSld delSld modSld sldOrd">
      <pc:chgData name="Mary Prashanthi Vongala" userId="ea73a2940e0e5735" providerId="LiveId" clId="{C8E0BAFF-51FF-42DC-A57A-95DF6C099686}" dt="2023-10-17T17:09:25.780" v="1087"/>
      <pc:docMkLst>
        <pc:docMk/>
      </pc:docMkLst>
      <pc:sldChg chg="addSp delSp modSp mod setBg setFolMasterObjs setClrOvrMap">
        <pc:chgData name="Mary Prashanthi Vongala" userId="ea73a2940e0e5735" providerId="LiveId" clId="{C8E0BAFF-51FF-42DC-A57A-95DF6C099686}" dt="2023-10-17T16:38:29.828" v="239" actId="26606"/>
        <pc:sldMkLst>
          <pc:docMk/>
          <pc:sldMk cId="0" sldId="256"/>
        </pc:sldMkLst>
        <pc:spChg chg="mod ord">
          <ac:chgData name="Mary Prashanthi Vongala" userId="ea73a2940e0e5735" providerId="LiveId" clId="{C8E0BAFF-51FF-42DC-A57A-95DF6C099686}" dt="2023-10-17T16:38:29.828" v="239" actId="26606"/>
          <ac:spMkLst>
            <pc:docMk/>
            <pc:sldMk cId="0" sldId="256"/>
            <ac:spMk id="2" creationId="{00000000-0000-0000-0000-000000000000}"/>
          </ac:spMkLst>
        </pc:spChg>
        <pc:spChg chg="add del">
          <ac:chgData name="Mary Prashanthi Vongala" userId="ea73a2940e0e5735" providerId="LiveId" clId="{C8E0BAFF-51FF-42DC-A57A-95DF6C099686}" dt="2023-10-17T16:38:13.454" v="235" actId="26606"/>
          <ac:spMkLst>
            <pc:docMk/>
            <pc:sldMk cId="0" sldId="256"/>
            <ac:spMk id="10" creationId="{D4771268-CB57-404A-9271-370EB28F6090}"/>
          </ac:spMkLst>
        </pc:spChg>
        <pc:spChg chg="add del">
          <ac:chgData name="Mary Prashanthi Vongala" userId="ea73a2940e0e5735" providerId="LiveId" clId="{C8E0BAFF-51FF-42DC-A57A-95DF6C099686}" dt="2023-10-17T16:38:29.828" v="239" actId="26606"/>
          <ac:spMkLst>
            <pc:docMk/>
            <pc:sldMk cId="0" sldId="256"/>
            <ac:spMk id="15" creationId="{A8384FB5-9ADC-4DDC-881B-597D56F5B15D}"/>
          </ac:spMkLst>
        </pc:spChg>
        <pc:spChg chg="add del">
          <ac:chgData name="Mary Prashanthi Vongala" userId="ea73a2940e0e5735" providerId="LiveId" clId="{C8E0BAFF-51FF-42DC-A57A-95DF6C099686}" dt="2023-10-17T16:38:29.828" v="239" actId="26606"/>
          <ac:spMkLst>
            <pc:docMk/>
            <pc:sldMk cId="0" sldId="256"/>
            <ac:spMk id="17" creationId="{1199E1B1-A8C0-4FE8-A5A8-1CB41D69F857}"/>
          </ac:spMkLst>
        </pc:spChg>
        <pc:spChg chg="add del">
          <ac:chgData name="Mary Prashanthi Vongala" userId="ea73a2940e0e5735" providerId="LiveId" clId="{C8E0BAFF-51FF-42DC-A57A-95DF6C099686}" dt="2023-10-17T16:38:29.828" v="239" actId="26606"/>
          <ac:spMkLst>
            <pc:docMk/>
            <pc:sldMk cId="0" sldId="256"/>
            <ac:spMk id="19" creationId="{84A8DE83-DE75-4B41-9DB4-A7EC0B0DEC0B}"/>
          </ac:spMkLst>
        </pc:spChg>
        <pc:spChg chg="add del">
          <ac:chgData name="Mary Prashanthi Vongala" userId="ea73a2940e0e5735" providerId="LiveId" clId="{C8E0BAFF-51FF-42DC-A57A-95DF6C099686}" dt="2023-10-17T16:38:29.828" v="239" actId="26606"/>
          <ac:spMkLst>
            <pc:docMk/>
            <pc:sldMk cId="0" sldId="256"/>
            <ac:spMk id="21" creationId="{A7009A0A-BEF5-4EAC-AF15-E4F9F002E239}"/>
          </ac:spMkLst>
        </pc:spChg>
        <pc:spChg chg="add">
          <ac:chgData name="Mary Prashanthi Vongala" userId="ea73a2940e0e5735" providerId="LiveId" clId="{C8E0BAFF-51FF-42DC-A57A-95DF6C099686}" dt="2023-10-17T16:38:29.828" v="239" actId="26606"/>
          <ac:spMkLst>
            <pc:docMk/>
            <pc:sldMk cId="0" sldId="256"/>
            <ac:spMk id="26" creationId="{71B2258F-86CA-4D4D-8270-BC05FCDEBFB3}"/>
          </ac:spMkLst>
        </pc:spChg>
        <pc:picChg chg="del">
          <ac:chgData name="Mary Prashanthi Vongala" userId="ea73a2940e0e5735" providerId="LiveId" clId="{C8E0BAFF-51FF-42DC-A57A-95DF6C099686}" dt="2023-10-17T16:37:53.553" v="230" actId="478"/>
          <ac:picMkLst>
            <pc:docMk/>
            <pc:sldMk cId="0" sldId="256"/>
            <ac:picMk id="3" creationId="{00000000-0000-0000-0000-000000000000}"/>
          </ac:picMkLst>
        </pc:picChg>
        <pc:picChg chg="add mod">
          <ac:chgData name="Mary Prashanthi Vongala" userId="ea73a2940e0e5735" providerId="LiveId" clId="{C8E0BAFF-51FF-42DC-A57A-95DF6C099686}" dt="2023-10-17T16:38:29.828" v="239" actId="26606"/>
          <ac:picMkLst>
            <pc:docMk/>
            <pc:sldMk cId="0" sldId="256"/>
            <ac:picMk id="5" creationId="{4227E118-7F8A-7EE1-AA4D-0B38C804E045}"/>
          </ac:picMkLst>
        </pc:picChg>
      </pc:sldChg>
      <pc:sldChg chg="addSp delSp modSp mod setBg setFolMasterObjs">
        <pc:chgData name="Mary Prashanthi Vongala" userId="ea73a2940e0e5735" providerId="LiveId" clId="{C8E0BAFF-51FF-42DC-A57A-95DF6C099686}" dt="2023-10-17T17:00:39.199" v="942" actId="1076"/>
        <pc:sldMkLst>
          <pc:docMk/>
          <pc:sldMk cId="0" sldId="257"/>
        </pc:sldMkLst>
        <pc:spChg chg="mod">
          <ac:chgData name="Mary Prashanthi Vongala" userId="ea73a2940e0e5735" providerId="LiveId" clId="{C8E0BAFF-51FF-42DC-A57A-95DF6C099686}" dt="2023-10-17T16:59:55.822" v="940" actId="1076"/>
          <ac:spMkLst>
            <pc:docMk/>
            <pc:sldMk cId="0" sldId="257"/>
            <ac:spMk id="2" creationId="{00000000-0000-0000-0000-000000000000}"/>
          </ac:spMkLst>
        </pc:spChg>
        <pc:spChg chg="add del mod">
          <ac:chgData name="Mary Prashanthi Vongala" userId="ea73a2940e0e5735" providerId="LiveId" clId="{C8E0BAFF-51FF-42DC-A57A-95DF6C099686}" dt="2023-10-17T16:39:49.354" v="252" actId="26606"/>
          <ac:spMkLst>
            <pc:docMk/>
            <pc:sldMk cId="0" sldId="257"/>
            <ac:spMk id="3" creationId="{00000000-0000-0000-0000-000000000000}"/>
          </ac:spMkLst>
        </pc:spChg>
        <pc:spChg chg="add del">
          <ac:chgData name="Mary Prashanthi Vongala" userId="ea73a2940e0e5735" providerId="LiveId" clId="{C8E0BAFF-51FF-42DC-A57A-95DF6C099686}" dt="2023-10-17T16:39:10.333" v="243" actId="26606"/>
          <ac:spMkLst>
            <pc:docMk/>
            <pc:sldMk cId="0" sldId="257"/>
            <ac:spMk id="8" creationId="{00000000-0000-0000-0000-000000000000}"/>
          </ac:spMkLst>
        </pc:spChg>
        <pc:spChg chg="add del">
          <ac:chgData name="Mary Prashanthi Vongala" userId="ea73a2940e0e5735" providerId="LiveId" clId="{C8E0BAFF-51FF-42DC-A57A-95DF6C099686}" dt="2023-10-17T16:39:32.843" v="249" actId="26606"/>
          <ac:spMkLst>
            <pc:docMk/>
            <pc:sldMk cId="0" sldId="257"/>
            <ac:spMk id="9" creationId="{C0763A76-9F1C-4FC5-82B7-DD475DA461B2}"/>
          </ac:spMkLst>
        </pc:spChg>
        <pc:spChg chg="add del">
          <ac:chgData name="Mary Prashanthi Vongala" userId="ea73a2940e0e5735" providerId="LiveId" clId="{C8E0BAFF-51FF-42DC-A57A-95DF6C099686}" dt="2023-10-17T16:39:10.333" v="243" actId="26606"/>
          <ac:spMkLst>
            <pc:docMk/>
            <pc:sldMk cId="0" sldId="257"/>
            <ac:spMk id="10" creationId="{1B15ED52-F352-441B-82BF-E0EA34836D08}"/>
          </ac:spMkLst>
        </pc:spChg>
        <pc:spChg chg="add del">
          <ac:chgData name="Mary Prashanthi Vongala" userId="ea73a2940e0e5735" providerId="LiveId" clId="{C8E0BAFF-51FF-42DC-A57A-95DF6C099686}" dt="2023-10-17T16:39:32.843" v="249" actId="26606"/>
          <ac:spMkLst>
            <pc:docMk/>
            <pc:sldMk cId="0" sldId="257"/>
            <ac:spMk id="11" creationId="{E81BF4F6-F2CF-4984-9D14-D6966D92F99F}"/>
          </ac:spMkLst>
        </pc:spChg>
        <pc:spChg chg="add del">
          <ac:chgData name="Mary Prashanthi Vongala" userId="ea73a2940e0e5735" providerId="LiveId" clId="{C8E0BAFF-51FF-42DC-A57A-95DF6C099686}" dt="2023-10-17T16:39:10.333" v="243" actId="26606"/>
          <ac:spMkLst>
            <pc:docMk/>
            <pc:sldMk cId="0" sldId="257"/>
            <ac:spMk id="12" creationId="{61707E60-CEC9-4661-AA82-69242EB4BDC3}"/>
          </ac:spMkLst>
        </pc:spChg>
        <pc:spChg chg="add del">
          <ac:chgData name="Mary Prashanthi Vongala" userId="ea73a2940e0e5735" providerId="LiveId" clId="{C8E0BAFF-51FF-42DC-A57A-95DF6C099686}" dt="2023-10-17T16:39:10.333" v="243" actId="26606"/>
          <ac:spMkLst>
            <pc:docMk/>
            <pc:sldMk cId="0" sldId="257"/>
            <ac:spMk id="14" creationId="{8F035CD8-AE30-4146-96F2-036B0CE5E4F3}"/>
          </ac:spMkLst>
        </pc:spChg>
        <pc:spChg chg="add del">
          <ac:chgData name="Mary Prashanthi Vongala" userId="ea73a2940e0e5735" providerId="LiveId" clId="{C8E0BAFF-51FF-42DC-A57A-95DF6C099686}" dt="2023-10-17T16:39:49.339" v="251" actId="26606"/>
          <ac:spMkLst>
            <pc:docMk/>
            <pc:sldMk cId="0" sldId="257"/>
            <ac:spMk id="16" creationId="{ED888B23-07FA-482A-96DF-47E31AF1A603}"/>
          </ac:spMkLst>
        </pc:spChg>
        <pc:spChg chg="add del">
          <ac:chgData name="Mary Prashanthi Vongala" userId="ea73a2940e0e5735" providerId="LiveId" clId="{C8E0BAFF-51FF-42DC-A57A-95DF6C099686}" dt="2023-10-17T16:39:18.592" v="245" actId="26606"/>
          <ac:spMkLst>
            <pc:docMk/>
            <pc:sldMk cId="0" sldId="257"/>
            <ac:spMk id="19" creationId="{EDDBB197-D710-4A4F-A9CA-FD2177498BE8}"/>
          </ac:spMkLst>
        </pc:spChg>
        <pc:spChg chg="add del">
          <ac:chgData name="Mary Prashanthi Vongala" userId="ea73a2940e0e5735" providerId="LiveId" clId="{C8E0BAFF-51FF-42DC-A57A-95DF6C099686}" dt="2023-10-17T16:39:18.592" v="245" actId="26606"/>
          <ac:spMkLst>
            <pc:docMk/>
            <pc:sldMk cId="0" sldId="257"/>
            <ac:spMk id="20" creationId="{975D1CFA-2CDB-4B64-BD9F-85744E8DA12F}"/>
          </ac:spMkLst>
        </pc:spChg>
        <pc:spChg chg="add del">
          <ac:chgData name="Mary Prashanthi Vongala" userId="ea73a2940e0e5735" providerId="LiveId" clId="{C8E0BAFF-51FF-42DC-A57A-95DF6C099686}" dt="2023-10-17T16:39:18.592" v="245" actId="26606"/>
          <ac:spMkLst>
            <pc:docMk/>
            <pc:sldMk cId="0" sldId="257"/>
            <ac:spMk id="21" creationId="{00000000-0000-0000-0000-000000000000}"/>
          </ac:spMkLst>
        </pc:spChg>
        <pc:spChg chg="add del">
          <ac:chgData name="Mary Prashanthi Vongala" userId="ea73a2940e0e5735" providerId="LiveId" clId="{C8E0BAFF-51FF-42DC-A57A-95DF6C099686}" dt="2023-10-17T16:39:32.843" v="249" actId="26606"/>
          <ac:spMkLst>
            <pc:docMk/>
            <pc:sldMk cId="0" sldId="257"/>
            <ac:spMk id="27" creationId="{00000000-0000-0000-0000-000000000000}"/>
          </ac:spMkLst>
        </pc:spChg>
        <pc:spChg chg="add del">
          <ac:chgData name="Mary Prashanthi Vongala" userId="ea73a2940e0e5735" providerId="LiveId" clId="{C8E0BAFF-51FF-42DC-A57A-95DF6C099686}" dt="2023-10-17T16:39:49.339" v="251" actId="26606"/>
          <ac:spMkLst>
            <pc:docMk/>
            <pc:sldMk cId="0" sldId="257"/>
            <ac:spMk id="30" creationId="{5C8908E2-EE49-44D2-9428-A28D2312A8D5}"/>
          </ac:spMkLst>
        </pc:spChg>
        <pc:spChg chg="add del">
          <ac:chgData name="Mary Prashanthi Vongala" userId="ea73a2940e0e5735" providerId="LiveId" clId="{C8E0BAFF-51FF-42DC-A57A-95DF6C099686}" dt="2023-10-17T16:39:49.339" v="251" actId="26606"/>
          <ac:spMkLst>
            <pc:docMk/>
            <pc:sldMk cId="0" sldId="257"/>
            <ac:spMk id="34" creationId="{BD92035A-AA2F-4CD8-A556-1CE8BDEC75BD}"/>
          </ac:spMkLst>
        </pc:spChg>
        <pc:spChg chg="add del">
          <ac:chgData name="Mary Prashanthi Vongala" userId="ea73a2940e0e5735" providerId="LiveId" clId="{C8E0BAFF-51FF-42DC-A57A-95DF6C099686}" dt="2023-10-17T16:39:49.339" v="251" actId="26606"/>
          <ac:spMkLst>
            <pc:docMk/>
            <pc:sldMk cId="0" sldId="257"/>
            <ac:spMk id="35" creationId="{00000000-0000-0000-0000-000000000000}"/>
          </ac:spMkLst>
        </pc:spChg>
        <pc:spChg chg="add">
          <ac:chgData name="Mary Prashanthi Vongala" userId="ea73a2940e0e5735" providerId="LiveId" clId="{C8E0BAFF-51FF-42DC-A57A-95DF6C099686}" dt="2023-10-17T16:39:49.354" v="252" actId="26606"/>
          <ac:spMkLst>
            <pc:docMk/>
            <pc:sldMk cId="0" sldId="257"/>
            <ac:spMk id="37" creationId="{9F7D5CDA-D291-4307-BF55-1381FED29634}"/>
          </ac:spMkLst>
        </pc:spChg>
        <pc:spChg chg="add mod">
          <ac:chgData name="Mary Prashanthi Vongala" userId="ea73a2940e0e5735" providerId="LiveId" clId="{C8E0BAFF-51FF-42DC-A57A-95DF6C099686}" dt="2023-10-17T17:00:39.199" v="942" actId="1076"/>
          <ac:spMkLst>
            <pc:docMk/>
            <pc:sldMk cId="0" sldId="257"/>
            <ac:spMk id="38" creationId="{00000000-0000-0000-0000-000000000000}"/>
          </ac:spMkLst>
        </pc:spChg>
        <pc:grpChg chg="add del">
          <ac:chgData name="Mary Prashanthi Vongala" userId="ea73a2940e0e5735" providerId="LiveId" clId="{C8E0BAFF-51FF-42DC-A57A-95DF6C099686}" dt="2023-10-17T16:39:18.592" v="245" actId="26606"/>
          <ac:grpSpMkLst>
            <pc:docMk/>
            <pc:sldMk cId="0" sldId="257"/>
            <ac:grpSpMk id="22" creationId="{25EE5136-01F1-466C-962D-BA9B4C6757AA}"/>
          </ac:grpSpMkLst>
        </pc:grpChg>
        <pc:grpChg chg="add del">
          <ac:chgData name="Mary Prashanthi Vongala" userId="ea73a2940e0e5735" providerId="LiveId" clId="{C8E0BAFF-51FF-42DC-A57A-95DF6C099686}" dt="2023-10-17T16:39:49.339" v="251" actId="26606"/>
          <ac:grpSpMkLst>
            <pc:docMk/>
            <pc:sldMk cId="0" sldId="257"/>
            <ac:grpSpMk id="31" creationId="{5D1A9D8B-3117-4D9D-BDA4-DD81895098B0}"/>
          </ac:grpSpMkLst>
        </pc:grpChg>
        <pc:graphicFrameChg chg="add del">
          <ac:chgData name="Mary Prashanthi Vongala" userId="ea73a2940e0e5735" providerId="LiveId" clId="{C8E0BAFF-51FF-42DC-A57A-95DF6C099686}" dt="2023-10-17T16:39:07.321" v="241" actId="26606"/>
          <ac:graphicFrameMkLst>
            <pc:docMk/>
            <pc:sldMk cId="0" sldId="257"/>
            <ac:graphicFrameMk id="5" creationId="{FC8549BB-685C-649B-D7CB-2F644CC56930}"/>
          </ac:graphicFrameMkLst>
        </pc:graphicFrameChg>
        <pc:graphicFrameChg chg="add del">
          <ac:chgData name="Mary Prashanthi Vongala" userId="ea73a2940e0e5735" providerId="LiveId" clId="{C8E0BAFF-51FF-42DC-A57A-95DF6C099686}" dt="2023-10-17T16:39:29.883" v="247" actId="26606"/>
          <ac:graphicFrameMkLst>
            <pc:docMk/>
            <pc:sldMk cId="0" sldId="257"/>
            <ac:graphicFrameMk id="25" creationId="{A62428FC-5721-B017-517B-428918573946}"/>
          </ac:graphicFrameMkLst>
        </pc:graphicFrameChg>
        <pc:picChg chg="add del">
          <ac:chgData name="Mary Prashanthi Vongala" userId="ea73a2940e0e5735" providerId="LiveId" clId="{C8E0BAFF-51FF-42DC-A57A-95DF6C099686}" dt="2023-10-17T16:39:07.321" v="241" actId="26606"/>
          <ac:picMkLst>
            <pc:docMk/>
            <pc:sldMk cId="0" sldId="257"/>
            <ac:picMk id="6" creationId="{C9A025CB-63EA-4CB2-4513-8887512B3E54}"/>
          </ac:picMkLst>
        </pc:picChg>
        <pc:picChg chg="add del">
          <ac:chgData name="Mary Prashanthi Vongala" userId="ea73a2940e0e5735" providerId="LiveId" clId="{C8E0BAFF-51FF-42DC-A57A-95DF6C099686}" dt="2023-10-17T16:39:10.333" v="243" actId="26606"/>
          <ac:picMkLst>
            <pc:docMk/>
            <pc:sldMk cId="0" sldId="257"/>
            <ac:picMk id="7" creationId="{B5D1E76F-EDA7-E741-7B13-8FC3C031E729}"/>
          </ac:picMkLst>
        </pc:picChg>
        <pc:picChg chg="add del">
          <ac:chgData name="Mary Prashanthi Vongala" userId="ea73a2940e0e5735" providerId="LiveId" clId="{C8E0BAFF-51FF-42DC-A57A-95DF6C099686}" dt="2023-10-17T16:39:18.592" v="245" actId="26606"/>
          <ac:picMkLst>
            <pc:docMk/>
            <pc:sldMk cId="0" sldId="257"/>
            <ac:picMk id="23" creationId="{F7D43CFF-16E1-BF01-70DB-A14E8E1BB2CE}"/>
          </ac:picMkLst>
        </pc:picChg>
        <pc:picChg chg="add del">
          <ac:chgData name="Mary Prashanthi Vongala" userId="ea73a2940e0e5735" providerId="LiveId" clId="{C8E0BAFF-51FF-42DC-A57A-95DF6C099686}" dt="2023-10-17T16:39:32.843" v="249" actId="26606"/>
          <ac:picMkLst>
            <pc:docMk/>
            <pc:sldMk cId="0" sldId="257"/>
            <ac:picMk id="28" creationId="{B4DD0A78-13F9-BE0E-0448-E84B3752A6A3}"/>
          </ac:picMkLst>
        </pc:picChg>
        <pc:picChg chg="add del">
          <ac:chgData name="Mary Prashanthi Vongala" userId="ea73a2940e0e5735" providerId="LiveId" clId="{C8E0BAFF-51FF-42DC-A57A-95DF6C099686}" dt="2023-10-17T16:41:01.418" v="276" actId="478"/>
          <ac:picMkLst>
            <pc:docMk/>
            <pc:sldMk cId="0" sldId="257"/>
            <ac:picMk id="39" creationId="{91F4626E-185D-7181-2F22-697305758517}"/>
          </ac:picMkLst>
        </pc:picChg>
      </pc:sldChg>
      <pc:sldChg chg="delSp modSp mod">
        <pc:chgData name="Mary Prashanthi Vongala" userId="ea73a2940e0e5735" providerId="LiveId" clId="{C8E0BAFF-51FF-42DC-A57A-95DF6C099686}" dt="2023-10-17T17:06:05.279" v="1046" actId="478"/>
        <pc:sldMkLst>
          <pc:docMk/>
          <pc:sldMk cId="0" sldId="258"/>
        </pc:sldMkLst>
        <pc:spChg chg="mod">
          <ac:chgData name="Mary Prashanthi Vongala" userId="ea73a2940e0e5735" providerId="LiveId" clId="{C8E0BAFF-51FF-42DC-A57A-95DF6C099686}" dt="2023-10-17T17:05:13.866" v="1029" actId="122"/>
          <ac:spMkLst>
            <pc:docMk/>
            <pc:sldMk cId="0" sldId="258"/>
            <ac:spMk id="3" creationId="{00000000-0000-0000-0000-000000000000}"/>
          </ac:spMkLst>
        </pc:spChg>
        <pc:spChg chg="mod">
          <ac:chgData name="Mary Prashanthi Vongala" userId="ea73a2940e0e5735" providerId="LiveId" clId="{C8E0BAFF-51FF-42DC-A57A-95DF6C099686}" dt="2023-10-17T17:04:30.434" v="1011" actId="20577"/>
          <ac:spMkLst>
            <pc:docMk/>
            <pc:sldMk cId="0" sldId="258"/>
            <ac:spMk id="7" creationId="{00000000-0000-0000-0000-000000000000}"/>
          </ac:spMkLst>
        </pc:spChg>
        <pc:spChg chg="del mod">
          <ac:chgData name="Mary Prashanthi Vongala" userId="ea73a2940e0e5735" providerId="LiveId" clId="{C8E0BAFF-51FF-42DC-A57A-95DF6C099686}" dt="2023-10-17T17:04:44.958" v="1015" actId="478"/>
          <ac:spMkLst>
            <pc:docMk/>
            <pc:sldMk cId="0" sldId="258"/>
            <ac:spMk id="9" creationId="{00000000-0000-0000-0000-000000000000}"/>
          </ac:spMkLst>
        </pc:spChg>
        <pc:spChg chg="del mod">
          <ac:chgData name="Mary Prashanthi Vongala" userId="ea73a2940e0e5735" providerId="LiveId" clId="{C8E0BAFF-51FF-42DC-A57A-95DF6C099686}" dt="2023-10-17T17:04:43.639" v="1014" actId="478"/>
          <ac:spMkLst>
            <pc:docMk/>
            <pc:sldMk cId="0" sldId="258"/>
            <ac:spMk id="10" creationId="{00000000-0000-0000-0000-000000000000}"/>
          </ac:spMkLst>
        </pc:spChg>
        <pc:spChg chg="del">
          <ac:chgData name="Mary Prashanthi Vongala" userId="ea73a2940e0e5735" providerId="LiveId" clId="{C8E0BAFF-51FF-42DC-A57A-95DF6C099686}" dt="2023-10-17T17:06:05.279" v="1046" actId="478"/>
          <ac:spMkLst>
            <pc:docMk/>
            <pc:sldMk cId="0" sldId="258"/>
            <ac:spMk id="11" creationId="{00000000-0000-0000-0000-000000000000}"/>
          </ac:spMkLst>
        </pc:spChg>
        <pc:spChg chg="del mod">
          <ac:chgData name="Mary Prashanthi Vongala" userId="ea73a2940e0e5735" providerId="LiveId" clId="{C8E0BAFF-51FF-42DC-A57A-95DF6C099686}" dt="2023-10-17T17:06:04.141" v="1045" actId="478"/>
          <ac:spMkLst>
            <pc:docMk/>
            <pc:sldMk cId="0" sldId="258"/>
            <ac:spMk id="12" creationId="{00000000-0000-0000-0000-000000000000}"/>
          </ac:spMkLst>
        </pc:spChg>
        <pc:spChg chg="mod">
          <ac:chgData name="Mary Prashanthi Vongala" userId="ea73a2940e0e5735" providerId="LiveId" clId="{C8E0BAFF-51FF-42DC-A57A-95DF6C099686}" dt="2023-10-17T17:05:55.478" v="1041" actId="1076"/>
          <ac:spMkLst>
            <pc:docMk/>
            <pc:sldMk cId="0" sldId="258"/>
            <ac:spMk id="13" creationId="{00000000-0000-0000-0000-000000000000}"/>
          </ac:spMkLst>
        </pc:spChg>
        <pc:spChg chg="del">
          <ac:chgData name="Mary Prashanthi Vongala" userId="ea73a2940e0e5735" providerId="LiveId" clId="{C8E0BAFF-51FF-42DC-A57A-95DF6C099686}" dt="2023-10-17T17:06:01.008" v="1043" actId="478"/>
          <ac:spMkLst>
            <pc:docMk/>
            <pc:sldMk cId="0" sldId="258"/>
            <ac:spMk id="14" creationId="{00000000-0000-0000-0000-000000000000}"/>
          </ac:spMkLst>
        </pc:spChg>
        <pc:spChg chg="mod">
          <ac:chgData name="Mary Prashanthi Vongala" userId="ea73a2940e0e5735" providerId="LiveId" clId="{C8E0BAFF-51FF-42DC-A57A-95DF6C099686}" dt="2023-10-17T17:05:57.900" v="1042" actId="20577"/>
          <ac:spMkLst>
            <pc:docMk/>
            <pc:sldMk cId="0" sldId="258"/>
            <ac:spMk id="15" creationId="{00000000-0000-0000-0000-000000000000}"/>
          </ac:spMkLst>
        </pc:spChg>
      </pc:sldChg>
      <pc:sldChg chg="modSp mod">
        <pc:chgData name="Mary Prashanthi Vongala" userId="ea73a2940e0e5735" providerId="LiveId" clId="{C8E0BAFF-51FF-42DC-A57A-95DF6C099686}" dt="2023-10-17T16:15:10.154" v="216" actId="20577"/>
        <pc:sldMkLst>
          <pc:docMk/>
          <pc:sldMk cId="0" sldId="259"/>
        </pc:sldMkLst>
        <pc:spChg chg="mod">
          <ac:chgData name="Mary Prashanthi Vongala" userId="ea73a2940e0e5735" providerId="LiveId" clId="{C8E0BAFF-51FF-42DC-A57A-95DF6C099686}" dt="2023-10-17T16:15:10.154" v="216" actId="20577"/>
          <ac:spMkLst>
            <pc:docMk/>
            <pc:sldMk cId="0" sldId="259"/>
            <ac:spMk id="16" creationId="{9F6B27C9-A70D-1A61-3403-8BDA33ABA8B8}"/>
          </ac:spMkLst>
        </pc:spChg>
      </pc:sldChg>
      <pc:sldChg chg="addSp delSp modSp mod ord">
        <pc:chgData name="Mary Prashanthi Vongala" userId="ea73a2940e0e5735" providerId="LiveId" clId="{C8E0BAFF-51FF-42DC-A57A-95DF6C099686}" dt="2023-10-17T17:08:19.990" v="1081" actId="20577"/>
        <pc:sldMkLst>
          <pc:docMk/>
          <pc:sldMk cId="0" sldId="260"/>
        </pc:sldMkLst>
        <pc:spChg chg="del mod">
          <ac:chgData name="Mary Prashanthi Vongala" userId="ea73a2940e0e5735" providerId="LiveId" clId="{C8E0BAFF-51FF-42DC-A57A-95DF6C099686}" dt="2023-10-17T17:08:12.568" v="1066"/>
          <ac:spMkLst>
            <pc:docMk/>
            <pc:sldMk cId="0" sldId="260"/>
            <ac:spMk id="2" creationId="{00000000-0000-0000-0000-000000000000}"/>
          </ac:spMkLst>
        </pc:spChg>
        <pc:spChg chg="add mod">
          <ac:chgData name="Mary Prashanthi Vongala" userId="ea73a2940e0e5735" providerId="LiveId" clId="{C8E0BAFF-51FF-42DC-A57A-95DF6C099686}" dt="2023-10-17T17:08:19.990" v="1081" actId="20577"/>
          <ac:spMkLst>
            <pc:docMk/>
            <pc:sldMk cId="0" sldId="260"/>
            <ac:spMk id="5" creationId="{6BC7925F-EEBC-F03D-A0D9-D2D95F92F522}"/>
          </ac:spMkLst>
        </pc:spChg>
      </pc:sldChg>
      <pc:sldChg chg="delSp modSp del mod ord">
        <pc:chgData name="Mary Prashanthi Vongala" userId="ea73a2940e0e5735" providerId="LiveId" clId="{C8E0BAFF-51FF-42DC-A57A-95DF6C099686}" dt="2023-10-17T17:07:54.534" v="1055" actId="2696"/>
        <pc:sldMkLst>
          <pc:docMk/>
          <pc:sldMk cId="0" sldId="261"/>
        </pc:sldMkLst>
        <pc:spChg chg="del mod">
          <ac:chgData name="Mary Prashanthi Vongala" userId="ea73a2940e0e5735" providerId="LiveId" clId="{C8E0BAFF-51FF-42DC-A57A-95DF6C099686}" dt="2023-10-17T17:07:41.648" v="1054" actId="478"/>
          <ac:spMkLst>
            <pc:docMk/>
            <pc:sldMk cId="0" sldId="261"/>
            <ac:spMk id="3" creationId="{00000000-0000-0000-0000-000000000000}"/>
          </ac:spMkLst>
        </pc:spChg>
        <pc:spChg chg="mod">
          <ac:chgData name="Mary Prashanthi Vongala" userId="ea73a2940e0e5735" providerId="LiveId" clId="{C8E0BAFF-51FF-42DC-A57A-95DF6C099686}" dt="2023-10-17T17:07:15.281" v="1052" actId="20577"/>
          <ac:spMkLst>
            <pc:docMk/>
            <pc:sldMk cId="0" sldId="261"/>
            <ac:spMk id="8" creationId="{00000000-0000-0000-0000-000000000000}"/>
          </ac:spMkLst>
        </pc:spChg>
        <pc:grpChg chg="del">
          <ac:chgData name="Mary Prashanthi Vongala" userId="ea73a2940e0e5735" providerId="LiveId" clId="{C8E0BAFF-51FF-42DC-A57A-95DF6C099686}" dt="2023-10-17T17:07:16.953" v="1053" actId="478"/>
          <ac:grpSpMkLst>
            <pc:docMk/>
            <pc:sldMk cId="0" sldId="261"/>
            <ac:grpSpMk id="5" creationId="{00000000-0000-0000-0000-000000000000}"/>
          </ac:grpSpMkLst>
        </pc:grpChg>
      </pc:sldChg>
      <pc:sldChg chg="ord">
        <pc:chgData name="Mary Prashanthi Vongala" userId="ea73a2940e0e5735" providerId="LiveId" clId="{C8E0BAFF-51FF-42DC-A57A-95DF6C099686}" dt="2023-10-17T17:09:20.198" v="1083"/>
        <pc:sldMkLst>
          <pc:docMk/>
          <pc:sldMk cId="0" sldId="262"/>
        </pc:sldMkLst>
      </pc:sldChg>
      <pc:sldChg chg="ord">
        <pc:chgData name="Mary Prashanthi Vongala" userId="ea73a2940e0e5735" providerId="LiveId" clId="{C8E0BAFF-51FF-42DC-A57A-95DF6C099686}" dt="2023-10-17T17:09:25.780" v="1087"/>
        <pc:sldMkLst>
          <pc:docMk/>
          <pc:sldMk cId="0" sldId="263"/>
        </pc:sldMkLst>
      </pc:sldChg>
      <pc:sldChg chg="modSp mod">
        <pc:chgData name="Mary Prashanthi Vongala" userId="ea73a2940e0e5735" providerId="LiveId" clId="{C8E0BAFF-51FF-42DC-A57A-95DF6C099686}" dt="2023-10-16T21:45:12.705" v="184" actId="20577"/>
        <pc:sldMkLst>
          <pc:docMk/>
          <pc:sldMk cId="0" sldId="266"/>
        </pc:sldMkLst>
        <pc:spChg chg="mod">
          <ac:chgData name="Mary Prashanthi Vongala" userId="ea73a2940e0e5735" providerId="LiveId" clId="{C8E0BAFF-51FF-42DC-A57A-95DF6C099686}" dt="2023-10-16T21:45:12.705" v="184" actId="20577"/>
          <ac:spMkLst>
            <pc:docMk/>
            <pc:sldMk cId="0" sldId="266"/>
            <ac:spMk id="7" creationId="{00000000-0000-0000-0000-000000000000}"/>
          </ac:spMkLst>
        </pc:spChg>
      </pc:sldChg>
      <pc:sldChg chg="addSp delSp modSp add del mod setBg setFolMasterObjs">
        <pc:chgData name="Mary Prashanthi Vongala" userId="ea73a2940e0e5735" providerId="LiveId" clId="{C8E0BAFF-51FF-42DC-A57A-95DF6C099686}" dt="2023-10-17T17:06:23.321" v="1047" actId="2696"/>
        <pc:sldMkLst>
          <pc:docMk/>
          <pc:sldMk cId="1759101868" sldId="267"/>
        </pc:sldMkLst>
        <pc:spChg chg="mod">
          <ac:chgData name="Mary Prashanthi Vongala" userId="ea73a2940e0e5735" providerId="LiveId" clId="{C8E0BAFF-51FF-42DC-A57A-95DF6C099686}" dt="2023-10-17T17:02:01.498" v="953" actId="26606"/>
          <ac:spMkLst>
            <pc:docMk/>
            <pc:sldMk cId="1759101868" sldId="267"/>
            <ac:spMk id="2"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3" creationId="{00000000-0000-0000-0000-000000000000}"/>
          </ac:spMkLst>
        </pc:spChg>
        <pc:spChg chg="del">
          <ac:chgData name="Mary Prashanthi Vongala" userId="ea73a2940e0e5735" providerId="LiveId" clId="{C8E0BAFF-51FF-42DC-A57A-95DF6C099686}" dt="2023-10-17T17:01:25.433" v="951" actId="478"/>
          <ac:spMkLst>
            <pc:docMk/>
            <pc:sldMk cId="1759101868" sldId="267"/>
            <ac:spMk id="4" creationId="{00000000-0000-0000-0000-000000000000}"/>
          </ac:spMkLst>
        </pc:spChg>
        <pc:spChg chg="del">
          <ac:chgData name="Mary Prashanthi Vongala" userId="ea73a2940e0e5735" providerId="LiveId" clId="{C8E0BAFF-51FF-42DC-A57A-95DF6C099686}" dt="2023-10-17T17:01:28.132" v="952" actId="478"/>
          <ac:spMkLst>
            <pc:docMk/>
            <pc:sldMk cId="1759101868" sldId="267"/>
            <ac:spMk id="5" creationId="{00000000-0000-0000-0000-000000000000}"/>
          </ac:spMkLst>
        </pc:spChg>
        <pc:spChg chg="del">
          <ac:chgData name="Mary Prashanthi Vongala" userId="ea73a2940e0e5735" providerId="LiveId" clId="{C8E0BAFF-51FF-42DC-A57A-95DF6C099686}" dt="2023-10-17T17:01:13.529" v="946" actId="478"/>
          <ac:spMkLst>
            <pc:docMk/>
            <pc:sldMk cId="1759101868" sldId="267"/>
            <ac:spMk id="6"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7" creationId="{00000000-0000-0000-0000-000000000000}"/>
          </ac:spMkLst>
        </pc:spChg>
        <pc:spChg chg="del">
          <ac:chgData name="Mary Prashanthi Vongala" userId="ea73a2940e0e5735" providerId="LiveId" clId="{C8E0BAFF-51FF-42DC-A57A-95DF6C099686}" dt="2023-10-17T17:01:09.981" v="944" actId="478"/>
          <ac:spMkLst>
            <pc:docMk/>
            <pc:sldMk cId="1759101868" sldId="267"/>
            <ac:spMk id="8" creationId="{00000000-0000-0000-0000-000000000000}"/>
          </ac:spMkLst>
        </pc:spChg>
        <pc:spChg chg="del">
          <ac:chgData name="Mary Prashanthi Vongala" userId="ea73a2940e0e5735" providerId="LiveId" clId="{C8E0BAFF-51FF-42DC-A57A-95DF6C099686}" dt="2023-10-17T17:01:11.761" v="945" actId="478"/>
          <ac:spMkLst>
            <pc:docMk/>
            <pc:sldMk cId="1759101868" sldId="267"/>
            <ac:spMk id="9"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10" creationId="{00000000-0000-0000-0000-000000000000}"/>
          </ac:spMkLst>
        </pc:spChg>
        <pc:spChg chg="del">
          <ac:chgData name="Mary Prashanthi Vongala" userId="ea73a2940e0e5735" providerId="LiveId" clId="{C8E0BAFF-51FF-42DC-A57A-95DF6C099686}" dt="2023-10-17T17:01:18.122" v="948" actId="478"/>
          <ac:spMkLst>
            <pc:docMk/>
            <pc:sldMk cId="1759101868" sldId="267"/>
            <ac:spMk id="11"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12"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13" creationId="{00000000-0000-0000-0000-000000000000}"/>
          </ac:spMkLst>
        </pc:spChg>
        <pc:spChg chg="del">
          <ac:chgData name="Mary Prashanthi Vongala" userId="ea73a2940e0e5735" providerId="LiveId" clId="{C8E0BAFF-51FF-42DC-A57A-95DF6C099686}" dt="2023-10-17T17:01:22.072" v="950" actId="478"/>
          <ac:spMkLst>
            <pc:docMk/>
            <pc:sldMk cId="1759101868" sldId="267"/>
            <ac:spMk id="14" creationId="{00000000-0000-0000-0000-000000000000}"/>
          </ac:spMkLst>
        </pc:spChg>
        <pc:spChg chg="mod">
          <ac:chgData name="Mary Prashanthi Vongala" userId="ea73a2940e0e5735" providerId="LiveId" clId="{C8E0BAFF-51FF-42DC-A57A-95DF6C099686}" dt="2023-10-17T17:02:01.498" v="953" actId="26606"/>
          <ac:spMkLst>
            <pc:docMk/>
            <pc:sldMk cId="1759101868" sldId="267"/>
            <ac:spMk id="15" creationId="{00000000-0000-0000-0000-000000000000}"/>
          </ac:spMkLst>
        </pc:spChg>
        <pc:spChg chg="del">
          <ac:chgData name="Mary Prashanthi Vongala" userId="ea73a2940e0e5735" providerId="LiveId" clId="{C8E0BAFF-51FF-42DC-A57A-95DF6C099686}" dt="2023-10-17T17:01:20.093" v="949" actId="478"/>
          <ac:spMkLst>
            <pc:docMk/>
            <pc:sldMk cId="1759101868" sldId="267"/>
            <ac:spMk id="16" creationId="{00000000-0000-0000-0000-000000000000}"/>
          </ac:spMkLst>
        </pc:spChg>
        <pc:spChg chg="add">
          <ac:chgData name="Mary Prashanthi Vongala" userId="ea73a2940e0e5735" providerId="LiveId" clId="{C8E0BAFF-51FF-42DC-A57A-95DF6C099686}" dt="2023-10-17T17:02:01.498" v="953" actId="26606"/>
          <ac:spMkLst>
            <pc:docMk/>
            <pc:sldMk cId="1759101868" sldId="267"/>
            <ac:spMk id="20" creationId="{AF6CB648-9554-488A-B457-99CAAD1DA528}"/>
          </ac:spMkLst>
        </pc:spChg>
        <pc:spChg chg="add">
          <ac:chgData name="Mary Prashanthi Vongala" userId="ea73a2940e0e5735" providerId="LiveId" clId="{C8E0BAFF-51FF-42DC-A57A-95DF6C099686}" dt="2023-10-17T17:02:01.498" v="953" actId="26606"/>
          <ac:spMkLst>
            <pc:docMk/>
            <pc:sldMk cId="1759101868" sldId="267"/>
            <ac:spMk id="22" creationId="{E3ADCBE7-9330-1CDA-00EB-CDD12DB722FF}"/>
          </ac:spMkLst>
        </pc:spChg>
      </pc:sldChg>
    </pc:docChg>
  </pc:docChgLst>
  <pc:docChgLst>
    <pc:chgData name="Mary Prashanthi Vongala" userId="ea73a2940e0e5735" providerId="LiveId" clId="{A5E3B673-D257-49DC-A2AA-07D69333DFAE}"/>
    <pc:docChg chg="undo custSel addSld delSld modSld">
      <pc:chgData name="Mary Prashanthi Vongala" userId="ea73a2940e0e5735" providerId="LiveId" clId="{A5E3B673-D257-49DC-A2AA-07D69333DFAE}" dt="2023-10-17T21:11:59.949" v="197" actId="14100"/>
      <pc:docMkLst>
        <pc:docMk/>
      </pc:docMkLst>
      <pc:sldChg chg="addSp delSp modSp del mod">
        <pc:chgData name="Mary Prashanthi Vongala" userId="ea73a2940e0e5735" providerId="LiveId" clId="{A5E3B673-D257-49DC-A2AA-07D69333DFAE}" dt="2023-10-17T20:08:36.037" v="6" actId="47"/>
        <pc:sldMkLst>
          <pc:docMk/>
          <pc:sldMk cId="0" sldId="256"/>
        </pc:sldMkLst>
        <pc:spChg chg="del">
          <ac:chgData name="Mary Prashanthi Vongala" userId="ea73a2940e0e5735" providerId="LiveId" clId="{A5E3B673-D257-49DC-A2AA-07D69333DFAE}" dt="2023-10-17T20:08:02.600" v="1" actId="478"/>
          <ac:spMkLst>
            <pc:docMk/>
            <pc:sldMk cId="0" sldId="256"/>
            <ac:spMk id="2" creationId="{00000000-0000-0000-0000-000000000000}"/>
          </ac:spMkLst>
        </pc:spChg>
        <pc:spChg chg="add mod">
          <ac:chgData name="Mary Prashanthi Vongala" userId="ea73a2940e0e5735" providerId="LiveId" clId="{A5E3B673-D257-49DC-A2AA-07D69333DFAE}" dt="2023-10-17T20:07:57.993" v="0"/>
          <ac:spMkLst>
            <pc:docMk/>
            <pc:sldMk cId="0" sldId="256"/>
            <ac:spMk id="3" creationId="{CFE1B813-D94B-C4BD-629E-1288CB2A06B2}"/>
          </ac:spMkLst>
        </pc:spChg>
        <pc:spChg chg="add mod">
          <ac:chgData name="Mary Prashanthi Vongala" userId="ea73a2940e0e5735" providerId="LiveId" clId="{A5E3B673-D257-49DC-A2AA-07D69333DFAE}" dt="2023-10-17T20:08:02.600" v="1" actId="478"/>
          <ac:spMkLst>
            <pc:docMk/>
            <pc:sldMk cId="0" sldId="256"/>
            <ac:spMk id="6" creationId="{6CC2EA08-74EB-4709-79CE-3A4419EB17A7}"/>
          </ac:spMkLst>
        </pc:spChg>
      </pc:sldChg>
      <pc:sldChg chg="modSp mod">
        <pc:chgData name="Mary Prashanthi Vongala" userId="ea73a2940e0e5735" providerId="LiveId" clId="{A5E3B673-D257-49DC-A2AA-07D69333DFAE}" dt="2023-10-17T21:04:38.365" v="154" actId="207"/>
        <pc:sldMkLst>
          <pc:docMk/>
          <pc:sldMk cId="0" sldId="257"/>
        </pc:sldMkLst>
        <pc:spChg chg="mod">
          <ac:chgData name="Mary Prashanthi Vongala" userId="ea73a2940e0e5735" providerId="LiveId" clId="{A5E3B673-D257-49DC-A2AA-07D69333DFAE}" dt="2023-10-17T21:04:38.365" v="154" actId="207"/>
          <ac:spMkLst>
            <pc:docMk/>
            <pc:sldMk cId="0" sldId="257"/>
            <ac:spMk id="38" creationId="{00000000-0000-0000-0000-000000000000}"/>
          </ac:spMkLst>
        </pc:spChg>
      </pc:sldChg>
      <pc:sldChg chg="addSp delSp modSp mod">
        <pc:chgData name="Mary Prashanthi Vongala" userId="ea73a2940e0e5735" providerId="LiveId" clId="{A5E3B673-D257-49DC-A2AA-07D69333DFAE}" dt="2023-10-17T20:59:21.598" v="95" actId="14100"/>
        <pc:sldMkLst>
          <pc:docMk/>
          <pc:sldMk cId="0" sldId="258"/>
        </pc:sldMkLst>
        <pc:spChg chg="del mod">
          <ac:chgData name="Mary Prashanthi Vongala" userId="ea73a2940e0e5735" providerId="LiveId" clId="{A5E3B673-D257-49DC-A2AA-07D69333DFAE}" dt="2023-10-17T20:57:36.581" v="70" actId="478"/>
          <ac:spMkLst>
            <pc:docMk/>
            <pc:sldMk cId="0" sldId="258"/>
            <ac:spMk id="3" creationId="{00000000-0000-0000-0000-000000000000}"/>
          </ac:spMkLst>
        </pc:spChg>
        <pc:spChg chg="del">
          <ac:chgData name="Mary Prashanthi Vongala" userId="ea73a2940e0e5735" providerId="LiveId" clId="{A5E3B673-D257-49DC-A2AA-07D69333DFAE}" dt="2023-10-17T20:57:31.735" v="65" actId="478"/>
          <ac:spMkLst>
            <pc:docMk/>
            <pc:sldMk cId="0" sldId="258"/>
            <ac:spMk id="4" creationId="{00000000-0000-0000-0000-000000000000}"/>
          </ac:spMkLst>
        </pc:spChg>
        <pc:spChg chg="del">
          <ac:chgData name="Mary Prashanthi Vongala" userId="ea73a2940e0e5735" providerId="LiveId" clId="{A5E3B673-D257-49DC-A2AA-07D69333DFAE}" dt="2023-10-17T20:57:38.256" v="71" actId="478"/>
          <ac:spMkLst>
            <pc:docMk/>
            <pc:sldMk cId="0" sldId="258"/>
            <ac:spMk id="5" creationId="{00000000-0000-0000-0000-000000000000}"/>
          </ac:spMkLst>
        </pc:spChg>
        <pc:spChg chg="del">
          <ac:chgData name="Mary Prashanthi Vongala" userId="ea73a2940e0e5735" providerId="LiveId" clId="{A5E3B673-D257-49DC-A2AA-07D69333DFAE}" dt="2023-10-17T20:57:33.332" v="68" actId="478"/>
          <ac:spMkLst>
            <pc:docMk/>
            <pc:sldMk cId="0" sldId="258"/>
            <ac:spMk id="6" creationId="{00000000-0000-0000-0000-000000000000}"/>
          </ac:spMkLst>
        </pc:spChg>
        <pc:spChg chg="del mod">
          <ac:chgData name="Mary Prashanthi Vongala" userId="ea73a2940e0e5735" providerId="LiveId" clId="{A5E3B673-D257-49DC-A2AA-07D69333DFAE}" dt="2023-10-17T20:57:31.736" v="67"/>
          <ac:spMkLst>
            <pc:docMk/>
            <pc:sldMk cId="0" sldId="258"/>
            <ac:spMk id="7" creationId="{00000000-0000-0000-0000-000000000000}"/>
          </ac:spMkLst>
        </pc:spChg>
        <pc:spChg chg="del">
          <ac:chgData name="Mary Prashanthi Vongala" userId="ea73a2940e0e5735" providerId="LiveId" clId="{A5E3B673-D257-49DC-A2AA-07D69333DFAE}" dt="2023-10-17T20:57:20.644" v="60" actId="478"/>
          <ac:spMkLst>
            <pc:docMk/>
            <pc:sldMk cId="0" sldId="258"/>
            <ac:spMk id="8" creationId="{00000000-0000-0000-0000-000000000000}"/>
          </ac:spMkLst>
        </pc:spChg>
        <pc:spChg chg="add mod">
          <ac:chgData name="Mary Prashanthi Vongala" userId="ea73a2940e0e5735" providerId="LiveId" clId="{A5E3B673-D257-49DC-A2AA-07D69333DFAE}" dt="2023-10-17T20:59:21.598" v="95" actId="14100"/>
          <ac:spMkLst>
            <pc:docMk/>
            <pc:sldMk cId="0" sldId="258"/>
            <ac:spMk id="9" creationId="{2DD47231-12A8-ED0B-DFE5-B970B1D8B649}"/>
          </ac:spMkLst>
        </pc:spChg>
        <pc:spChg chg="add del mod">
          <ac:chgData name="Mary Prashanthi Vongala" userId="ea73a2940e0e5735" providerId="LiveId" clId="{A5E3B673-D257-49DC-A2AA-07D69333DFAE}" dt="2023-10-17T20:58:09.836" v="79" actId="478"/>
          <ac:spMkLst>
            <pc:docMk/>
            <pc:sldMk cId="0" sldId="258"/>
            <ac:spMk id="10" creationId="{EC4154E2-59D3-A8DE-71D1-4982A0CB9392}"/>
          </ac:spMkLst>
        </pc:spChg>
        <pc:spChg chg="add mod">
          <ac:chgData name="Mary Prashanthi Vongala" userId="ea73a2940e0e5735" providerId="LiveId" clId="{A5E3B673-D257-49DC-A2AA-07D69333DFAE}" dt="2023-10-17T20:59:06.933" v="94" actId="14100"/>
          <ac:spMkLst>
            <pc:docMk/>
            <pc:sldMk cId="0" sldId="258"/>
            <ac:spMk id="11" creationId="{28F72204-C079-B140-0AC5-C41052F42968}"/>
          </ac:spMkLst>
        </pc:spChg>
        <pc:spChg chg="del mod">
          <ac:chgData name="Mary Prashanthi Vongala" userId="ea73a2940e0e5735" providerId="LiveId" clId="{A5E3B673-D257-49DC-A2AA-07D69333DFAE}" dt="2023-10-17T20:57:46.181" v="75" actId="478"/>
          <ac:spMkLst>
            <pc:docMk/>
            <pc:sldMk cId="0" sldId="258"/>
            <ac:spMk id="13" creationId="{00000000-0000-0000-0000-000000000000}"/>
          </ac:spMkLst>
        </pc:spChg>
        <pc:spChg chg="del">
          <ac:chgData name="Mary Prashanthi Vongala" userId="ea73a2940e0e5735" providerId="LiveId" clId="{A5E3B673-D257-49DC-A2AA-07D69333DFAE}" dt="2023-10-17T20:57:39.666" v="72" actId="478"/>
          <ac:spMkLst>
            <pc:docMk/>
            <pc:sldMk cId="0" sldId="258"/>
            <ac:spMk id="16" creationId="{00000000-0000-0000-0000-000000000000}"/>
          </ac:spMkLst>
        </pc:spChg>
        <pc:picChg chg="add mod">
          <ac:chgData name="Mary Prashanthi Vongala" userId="ea73a2940e0e5735" providerId="LiveId" clId="{A5E3B673-D257-49DC-A2AA-07D69333DFAE}" dt="2023-10-17T20:58:48.445" v="88" actId="1076"/>
          <ac:picMkLst>
            <pc:docMk/>
            <pc:sldMk cId="0" sldId="258"/>
            <ac:picMk id="12" creationId="{D044831A-FA4C-1A50-9DBF-75450AE17626}"/>
          </ac:picMkLst>
        </pc:picChg>
        <pc:picChg chg="add mod">
          <ac:chgData name="Mary Prashanthi Vongala" userId="ea73a2940e0e5735" providerId="LiveId" clId="{A5E3B673-D257-49DC-A2AA-07D69333DFAE}" dt="2023-10-17T20:59:01.294" v="92" actId="1076"/>
          <ac:picMkLst>
            <pc:docMk/>
            <pc:sldMk cId="0" sldId="258"/>
            <ac:picMk id="14" creationId="{DDDC9F9E-CBA8-E06B-B748-BF9E05240195}"/>
          </ac:picMkLst>
        </pc:picChg>
      </pc:sldChg>
      <pc:sldChg chg="del">
        <pc:chgData name="Mary Prashanthi Vongala" userId="ea73a2940e0e5735" providerId="LiveId" clId="{A5E3B673-D257-49DC-A2AA-07D69333DFAE}" dt="2023-10-17T21:10:16.844" v="172" actId="47"/>
        <pc:sldMkLst>
          <pc:docMk/>
          <pc:sldMk cId="0" sldId="259"/>
        </pc:sldMkLst>
      </pc:sldChg>
      <pc:sldChg chg="addSp delSp modSp mod setBg setFolMasterObjs">
        <pc:chgData name="Mary Prashanthi Vongala" userId="ea73a2940e0e5735" providerId="LiveId" clId="{A5E3B673-D257-49DC-A2AA-07D69333DFAE}" dt="2023-10-17T21:08:16.615" v="166" actId="26606"/>
        <pc:sldMkLst>
          <pc:docMk/>
          <pc:sldMk cId="0" sldId="260"/>
        </pc:sldMkLst>
        <pc:spChg chg="add del mod">
          <ac:chgData name="Mary Prashanthi Vongala" userId="ea73a2940e0e5735" providerId="LiveId" clId="{A5E3B673-D257-49DC-A2AA-07D69333DFAE}" dt="2023-10-17T20:59:59.780" v="100"/>
          <ac:spMkLst>
            <pc:docMk/>
            <pc:sldMk cId="0" sldId="260"/>
            <ac:spMk id="2" creationId="{A31C4D8C-60DD-E305-F358-F0693C9024EC}"/>
          </ac:spMkLst>
        </pc:spChg>
        <pc:spChg chg="del">
          <ac:chgData name="Mary Prashanthi Vongala" userId="ea73a2940e0e5735" providerId="LiveId" clId="{A5E3B673-D257-49DC-A2AA-07D69333DFAE}" dt="2023-10-17T20:59:48.454" v="96" actId="478"/>
          <ac:spMkLst>
            <pc:docMk/>
            <pc:sldMk cId="0" sldId="260"/>
            <ac:spMk id="3" creationId="{00000000-0000-0000-0000-000000000000}"/>
          </ac:spMkLst>
        </pc:spChg>
        <pc:spChg chg="mod ord">
          <ac:chgData name="Mary Prashanthi Vongala" userId="ea73a2940e0e5735" providerId="LiveId" clId="{A5E3B673-D257-49DC-A2AA-07D69333DFAE}" dt="2023-10-17T21:08:16.615" v="166" actId="26606"/>
          <ac:spMkLst>
            <pc:docMk/>
            <pc:sldMk cId="0" sldId="260"/>
            <ac:spMk id="4" creationId="{00000000-0000-0000-0000-000000000000}"/>
          </ac:spMkLst>
        </pc:spChg>
        <pc:spChg chg="mod">
          <ac:chgData name="Mary Prashanthi Vongala" userId="ea73a2940e0e5735" providerId="LiveId" clId="{A5E3B673-D257-49DC-A2AA-07D69333DFAE}" dt="2023-10-17T21:08:16.615" v="166" actId="26606"/>
          <ac:spMkLst>
            <pc:docMk/>
            <pc:sldMk cId="0" sldId="260"/>
            <ac:spMk id="5" creationId="{6BC7925F-EEBC-F03D-A0D9-D2D95F92F522}"/>
          </ac:spMkLst>
        </pc:spChg>
        <pc:spChg chg="add mod">
          <ac:chgData name="Mary Prashanthi Vongala" userId="ea73a2940e0e5735" providerId="LiveId" clId="{A5E3B673-D257-49DC-A2AA-07D69333DFAE}" dt="2023-10-17T21:08:16.615" v="166" actId="26606"/>
          <ac:spMkLst>
            <pc:docMk/>
            <pc:sldMk cId="0" sldId="260"/>
            <ac:spMk id="6" creationId="{5EAD56D9-F0FD-662C-688A-D5885ECCFDC4}"/>
          </ac:spMkLst>
        </pc:spChg>
        <pc:spChg chg="add del">
          <ac:chgData name="Mary Prashanthi Vongala" userId="ea73a2940e0e5735" providerId="LiveId" clId="{A5E3B673-D257-49DC-A2AA-07D69333DFAE}" dt="2023-10-17T21:08:16.615" v="166" actId="26606"/>
          <ac:spMkLst>
            <pc:docMk/>
            <pc:sldMk cId="0" sldId="260"/>
            <ac:spMk id="8" creationId="{B47A3059-69F2-4E12-ACD8-A5FE28191966}"/>
          </ac:spMkLst>
        </pc:spChg>
        <pc:spChg chg="add del">
          <ac:chgData name="Mary Prashanthi Vongala" userId="ea73a2940e0e5735" providerId="LiveId" clId="{A5E3B673-D257-49DC-A2AA-07D69333DFAE}" dt="2023-10-17T21:08:16.615" v="166" actId="26606"/>
          <ac:spMkLst>
            <pc:docMk/>
            <pc:sldMk cId="0" sldId="260"/>
            <ac:spMk id="9" creationId="{33AE4636-AEEC-45D6-84D4-7AC2DA48ECF8}"/>
          </ac:spMkLst>
        </pc:spChg>
        <pc:spChg chg="add del">
          <ac:chgData name="Mary Prashanthi Vongala" userId="ea73a2940e0e5735" providerId="LiveId" clId="{A5E3B673-D257-49DC-A2AA-07D69333DFAE}" dt="2023-10-17T21:08:16.615" v="166" actId="26606"/>
          <ac:spMkLst>
            <pc:docMk/>
            <pc:sldMk cId="0" sldId="260"/>
            <ac:spMk id="10" creationId="{8D9CE0F4-2EB2-4F1F-8AAC-DB3571D9FE10}"/>
          </ac:spMkLst>
        </pc:spChg>
        <pc:spChg chg="add del">
          <ac:chgData name="Mary Prashanthi Vongala" userId="ea73a2940e0e5735" providerId="LiveId" clId="{A5E3B673-D257-49DC-A2AA-07D69333DFAE}" dt="2023-10-17T21:08:05.601" v="164" actId="26606"/>
          <ac:spMkLst>
            <pc:docMk/>
            <pc:sldMk cId="0" sldId="260"/>
            <ac:spMk id="11" creationId="{73C994B4-9721-4148-9EEC-6793CECDE8DD}"/>
          </ac:spMkLst>
        </pc:spChg>
        <pc:spChg chg="add del">
          <ac:chgData name="Mary Prashanthi Vongala" userId="ea73a2940e0e5735" providerId="LiveId" clId="{A5E3B673-D257-49DC-A2AA-07D69333DFAE}" dt="2023-10-17T21:08:05.601" v="164" actId="26606"/>
          <ac:spMkLst>
            <pc:docMk/>
            <pc:sldMk cId="0" sldId="260"/>
            <ac:spMk id="13" creationId="{F9D95E49-763A-4886-B038-82F734740554}"/>
          </ac:spMkLst>
        </pc:spChg>
        <pc:spChg chg="add del">
          <ac:chgData name="Mary Prashanthi Vongala" userId="ea73a2940e0e5735" providerId="LiveId" clId="{A5E3B673-D257-49DC-A2AA-07D69333DFAE}" dt="2023-10-17T21:08:05.601" v="164" actId="26606"/>
          <ac:spMkLst>
            <pc:docMk/>
            <pc:sldMk cId="0" sldId="260"/>
            <ac:spMk id="15" creationId="{7072C7DA-0D16-473C-B416-D84445D8A1AD}"/>
          </ac:spMkLst>
        </pc:spChg>
        <pc:spChg chg="add del">
          <ac:chgData name="Mary Prashanthi Vongala" userId="ea73a2940e0e5735" providerId="LiveId" clId="{A5E3B673-D257-49DC-A2AA-07D69333DFAE}" dt="2023-10-17T21:08:05.601" v="164" actId="26606"/>
          <ac:spMkLst>
            <pc:docMk/>
            <pc:sldMk cId="0" sldId="260"/>
            <ac:spMk id="17" creationId="{79712DE8-94E0-4F45-81D9-37AF7A32F4D6}"/>
          </ac:spMkLst>
        </pc:spChg>
        <pc:cxnChg chg="add del">
          <ac:chgData name="Mary Prashanthi Vongala" userId="ea73a2940e0e5735" providerId="LiveId" clId="{A5E3B673-D257-49DC-A2AA-07D69333DFAE}" dt="2023-10-17T21:08:05.601" v="164" actId="26606"/>
          <ac:cxnSpMkLst>
            <pc:docMk/>
            <pc:sldMk cId="0" sldId="260"/>
            <ac:cxnSpMk id="19" creationId="{BA0504EE-683F-4FE2-A169-83C71FAA35CB}"/>
          </ac:cxnSpMkLst>
        </pc:cxnChg>
        <pc:cxnChg chg="add del">
          <ac:chgData name="Mary Prashanthi Vongala" userId="ea73a2940e0e5735" providerId="LiveId" clId="{A5E3B673-D257-49DC-A2AA-07D69333DFAE}" dt="2023-10-17T21:08:05.601" v="164" actId="26606"/>
          <ac:cxnSpMkLst>
            <pc:docMk/>
            <pc:sldMk cId="0" sldId="260"/>
            <ac:cxnSpMk id="21" creationId="{80A61CFF-0E76-478B-B02B-73692D891E7C}"/>
          </ac:cxnSpMkLst>
        </pc:cxnChg>
      </pc:sldChg>
      <pc:sldChg chg="modSp mod">
        <pc:chgData name="Mary Prashanthi Vongala" userId="ea73a2940e0e5735" providerId="LiveId" clId="{A5E3B673-D257-49DC-A2AA-07D69333DFAE}" dt="2023-10-17T21:08:24.682" v="167" actId="1076"/>
        <pc:sldMkLst>
          <pc:docMk/>
          <pc:sldMk cId="0" sldId="262"/>
        </pc:sldMkLst>
        <pc:spChg chg="mod">
          <ac:chgData name="Mary Prashanthi Vongala" userId="ea73a2940e0e5735" providerId="LiveId" clId="{A5E3B673-D257-49DC-A2AA-07D69333DFAE}" dt="2023-10-17T21:08:24.682" v="167" actId="1076"/>
          <ac:spMkLst>
            <pc:docMk/>
            <pc:sldMk cId="0" sldId="262"/>
            <ac:spMk id="4" creationId="{00000000-0000-0000-0000-000000000000}"/>
          </ac:spMkLst>
        </pc:spChg>
      </pc:sldChg>
      <pc:sldChg chg="del">
        <pc:chgData name="Mary Prashanthi Vongala" userId="ea73a2940e0e5735" providerId="LiveId" clId="{A5E3B673-D257-49DC-A2AA-07D69333DFAE}" dt="2023-10-17T21:10:14.951" v="171" actId="47"/>
        <pc:sldMkLst>
          <pc:docMk/>
          <pc:sldMk cId="0" sldId="263"/>
        </pc:sldMkLst>
      </pc:sldChg>
      <pc:sldChg chg="del">
        <pc:chgData name="Mary Prashanthi Vongala" userId="ea73a2940e0e5735" providerId="LiveId" clId="{A5E3B673-D257-49DC-A2AA-07D69333DFAE}" dt="2023-10-17T21:10:18.559" v="173" actId="47"/>
        <pc:sldMkLst>
          <pc:docMk/>
          <pc:sldMk cId="0" sldId="264"/>
        </pc:sldMkLst>
      </pc:sldChg>
      <pc:sldChg chg="del">
        <pc:chgData name="Mary Prashanthi Vongala" userId="ea73a2940e0e5735" providerId="LiveId" clId="{A5E3B673-D257-49DC-A2AA-07D69333DFAE}" dt="2023-10-17T21:10:21.140" v="174" actId="47"/>
        <pc:sldMkLst>
          <pc:docMk/>
          <pc:sldMk cId="0" sldId="265"/>
        </pc:sldMkLst>
      </pc:sldChg>
      <pc:sldChg chg="del">
        <pc:chgData name="Mary Prashanthi Vongala" userId="ea73a2940e0e5735" providerId="LiveId" clId="{A5E3B673-D257-49DC-A2AA-07D69333DFAE}" dt="2023-10-17T21:10:22.028" v="175" actId="47"/>
        <pc:sldMkLst>
          <pc:docMk/>
          <pc:sldMk cId="0" sldId="266"/>
        </pc:sldMkLst>
      </pc:sldChg>
      <pc:sldChg chg="addSp delSp modSp new del mod setBg">
        <pc:chgData name="Mary Prashanthi Vongala" userId="ea73a2940e0e5735" providerId="LiveId" clId="{A5E3B673-D257-49DC-A2AA-07D69333DFAE}" dt="2023-10-17T20:11:18.653" v="31" actId="47"/>
        <pc:sldMkLst>
          <pc:docMk/>
          <pc:sldMk cId="1524554966" sldId="267"/>
        </pc:sldMkLst>
        <pc:spChg chg="add mod">
          <ac:chgData name="Mary Prashanthi Vongala" userId="ea73a2940e0e5735" providerId="LiveId" clId="{A5E3B673-D257-49DC-A2AA-07D69333DFAE}" dt="2023-10-17T20:10:46.283" v="26" actId="26606"/>
          <ac:spMkLst>
            <pc:docMk/>
            <pc:sldMk cId="1524554966" sldId="267"/>
            <ac:spMk id="2" creationId="{D0F5F329-BED2-6B1C-B28B-951017E7CA69}"/>
          </ac:spMkLst>
        </pc:spChg>
        <pc:spChg chg="add del">
          <ac:chgData name="Mary Prashanthi Vongala" userId="ea73a2940e0e5735" providerId="LiveId" clId="{A5E3B673-D257-49DC-A2AA-07D69333DFAE}" dt="2023-10-17T20:08:59.229" v="8" actId="26606"/>
          <ac:spMkLst>
            <pc:docMk/>
            <pc:sldMk cId="1524554966" sldId="267"/>
            <ac:spMk id="7" creationId="{5A292AEA-2528-46C0-B426-95822B6141FB}"/>
          </ac:spMkLst>
        </pc:spChg>
        <pc:spChg chg="add del">
          <ac:chgData name="Mary Prashanthi Vongala" userId="ea73a2940e0e5735" providerId="LiveId" clId="{A5E3B673-D257-49DC-A2AA-07D69333DFAE}" dt="2023-10-17T20:09:15.279" v="14" actId="26606"/>
          <ac:spMkLst>
            <pc:docMk/>
            <pc:sldMk cId="1524554966" sldId="267"/>
            <ac:spMk id="8" creationId="{0E2F58BF-12E5-4B5A-AD25-4DAAA2742A7B}"/>
          </ac:spMkLst>
        </pc:spChg>
        <pc:spChg chg="add del">
          <ac:chgData name="Mary Prashanthi Vongala" userId="ea73a2940e0e5735" providerId="LiveId" clId="{A5E3B673-D257-49DC-A2AA-07D69333DFAE}" dt="2023-10-17T20:08:59.229" v="8" actId="26606"/>
          <ac:spMkLst>
            <pc:docMk/>
            <pc:sldMk cId="1524554966" sldId="267"/>
            <ac:spMk id="9" creationId="{D8B7B198-E4DF-43CD-AD8C-199884323745}"/>
          </ac:spMkLst>
        </pc:spChg>
        <pc:spChg chg="add del">
          <ac:chgData name="Mary Prashanthi Vongala" userId="ea73a2940e0e5735" providerId="LiveId" clId="{A5E3B673-D257-49DC-A2AA-07D69333DFAE}" dt="2023-10-17T20:09:15.279" v="14" actId="26606"/>
          <ac:spMkLst>
            <pc:docMk/>
            <pc:sldMk cId="1524554966" sldId="267"/>
            <ac:spMk id="10" creationId="{AF2F604E-43BE-4DC3-B983-E071523364F8}"/>
          </ac:spMkLst>
        </pc:spChg>
        <pc:spChg chg="add del">
          <ac:chgData name="Mary Prashanthi Vongala" userId="ea73a2940e0e5735" providerId="LiveId" clId="{A5E3B673-D257-49DC-A2AA-07D69333DFAE}" dt="2023-10-17T20:08:59.229" v="8" actId="26606"/>
          <ac:spMkLst>
            <pc:docMk/>
            <pc:sldMk cId="1524554966" sldId="267"/>
            <ac:spMk id="11" creationId="{2BE67753-EA0E-4819-8D22-0B6600CF7231}"/>
          </ac:spMkLst>
        </pc:spChg>
        <pc:spChg chg="add del">
          <ac:chgData name="Mary Prashanthi Vongala" userId="ea73a2940e0e5735" providerId="LiveId" clId="{A5E3B673-D257-49DC-A2AA-07D69333DFAE}" dt="2023-10-17T20:09:15.279" v="14" actId="26606"/>
          <ac:spMkLst>
            <pc:docMk/>
            <pc:sldMk cId="1524554966" sldId="267"/>
            <ac:spMk id="12" creationId="{08C9B587-E65E-4B52-B37C-ABEBB6E87928}"/>
          </ac:spMkLst>
        </pc:spChg>
        <pc:spChg chg="add del">
          <ac:chgData name="Mary Prashanthi Vongala" userId="ea73a2940e0e5735" providerId="LiveId" clId="{A5E3B673-D257-49DC-A2AA-07D69333DFAE}" dt="2023-10-17T20:09:41.443" v="20" actId="26606"/>
          <ac:spMkLst>
            <pc:docMk/>
            <pc:sldMk cId="1524554966" sldId="267"/>
            <ac:spMk id="14" creationId="{08C9B587-E65E-4B52-B37C-ABEBB6E87928}"/>
          </ac:spMkLst>
        </pc:spChg>
        <pc:spChg chg="add del">
          <ac:chgData name="Mary Prashanthi Vongala" userId="ea73a2940e0e5735" providerId="LiveId" clId="{A5E3B673-D257-49DC-A2AA-07D69333DFAE}" dt="2023-10-17T20:10:46.283" v="26" actId="26606"/>
          <ac:spMkLst>
            <pc:docMk/>
            <pc:sldMk cId="1524554966" sldId="267"/>
            <ac:spMk id="16" creationId="{1740453C-744F-DB3A-47EC-15EACE1DC117}"/>
          </ac:spMkLst>
        </pc:spChg>
        <pc:spChg chg="add del">
          <ac:chgData name="Mary Prashanthi Vongala" userId="ea73a2940e0e5735" providerId="LiveId" clId="{A5E3B673-D257-49DC-A2AA-07D69333DFAE}" dt="2023-10-17T20:09:17.169" v="16" actId="26606"/>
          <ac:spMkLst>
            <pc:docMk/>
            <pc:sldMk cId="1524554966" sldId="267"/>
            <ac:spMk id="19" creationId="{A8DB9CD9-59B1-4D73-BC4C-98796A48EF9B}"/>
          </ac:spMkLst>
        </pc:spChg>
        <pc:spChg chg="add del">
          <ac:chgData name="Mary Prashanthi Vongala" userId="ea73a2940e0e5735" providerId="LiveId" clId="{A5E3B673-D257-49DC-A2AA-07D69333DFAE}" dt="2023-10-17T20:09:17.169" v="16" actId="26606"/>
          <ac:spMkLst>
            <pc:docMk/>
            <pc:sldMk cId="1524554966" sldId="267"/>
            <ac:spMk id="20" creationId="{8874A6A9-41FF-4E33-AFA8-F9F81436A59E}"/>
          </ac:spMkLst>
        </pc:spChg>
        <pc:spChg chg="add del">
          <ac:chgData name="Mary Prashanthi Vongala" userId="ea73a2940e0e5735" providerId="LiveId" clId="{A5E3B673-D257-49DC-A2AA-07D69333DFAE}" dt="2023-10-17T20:09:02.202" v="10" actId="26606"/>
          <ac:spMkLst>
            <pc:docMk/>
            <pc:sldMk cId="1524554966" sldId="267"/>
            <ac:spMk id="21" creationId="{8C516CC8-80AC-446C-A56E-9F54B7210402}"/>
          </ac:spMkLst>
        </pc:spChg>
        <pc:spChg chg="add del">
          <ac:chgData name="Mary Prashanthi Vongala" userId="ea73a2940e0e5735" providerId="LiveId" clId="{A5E3B673-D257-49DC-A2AA-07D69333DFAE}" dt="2023-10-17T20:09:29.024" v="18" actId="26606"/>
          <ac:spMkLst>
            <pc:docMk/>
            <pc:sldMk cId="1524554966" sldId="267"/>
            <ac:spMk id="27" creationId="{6CCA5F87-1D1E-45CB-8D83-FC7EEFAD9935}"/>
          </ac:spMkLst>
        </pc:spChg>
        <pc:spChg chg="add del">
          <ac:chgData name="Mary Prashanthi Vongala" userId="ea73a2940e0e5735" providerId="LiveId" clId="{A5E3B673-D257-49DC-A2AA-07D69333DFAE}" dt="2023-10-17T20:09:29.024" v="18" actId="26606"/>
          <ac:spMkLst>
            <pc:docMk/>
            <pc:sldMk cId="1524554966" sldId="267"/>
            <ac:spMk id="30" creationId="{7CCFC2C6-6238-4A2F-93DE-2ADF74AF635E}"/>
          </ac:spMkLst>
        </pc:spChg>
        <pc:spChg chg="add del">
          <ac:chgData name="Mary Prashanthi Vongala" userId="ea73a2940e0e5735" providerId="LiveId" clId="{A5E3B673-D257-49DC-A2AA-07D69333DFAE}" dt="2023-10-17T20:09:29.024" v="18" actId="26606"/>
          <ac:spMkLst>
            <pc:docMk/>
            <pc:sldMk cId="1524554966" sldId="267"/>
            <ac:spMk id="31" creationId="{AF2F604E-43BE-4DC3-B983-E071523364F8}"/>
          </ac:spMkLst>
        </pc:spChg>
        <pc:spChg chg="add del">
          <ac:chgData name="Mary Prashanthi Vongala" userId="ea73a2940e0e5735" providerId="LiveId" clId="{A5E3B673-D257-49DC-A2AA-07D69333DFAE}" dt="2023-10-17T20:09:29.024" v="18" actId="26606"/>
          <ac:spMkLst>
            <pc:docMk/>
            <pc:sldMk cId="1524554966" sldId="267"/>
            <ac:spMk id="32" creationId="{08C9B587-E65E-4B52-B37C-ABEBB6E87928}"/>
          </ac:spMkLst>
        </pc:spChg>
        <pc:spChg chg="add del">
          <ac:chgData name="Mary Prashanthi Vongala" userId="ea73a2940e0e5735" providerId="LiveId" clId="{A5E3B673-D257-49DC-A2AA-07D69333DFAE}" dt="2023-10-17T20:09:02.202" v="10" actId="26606"/>
          <ac:spMkLst>
            <pc:docMk/>
            <pc:sldMk cId="1524554966" sldId="267"/>
            <ac:spMk id="34" creationId="{577D6B2E-37A3-429E-A37C-F30ED6487282}"/>
          </ac:spMkLst>
        </pc:spChg>
        <pc:spChg chg="add del">
          <ac:chgData name="Mary Prashanthi Vongala" userId="ea73a2940e0e5735" providerId="LiveId" clId="{A5E3B673-D257-49DC-A2AA-07D69333DFAE}" dt="2023-10-17T20:09:02.202" v="10" actId="26606"/>
          <ac:spMkLst>
            <pc:docMk/>
            <pc:sldMk cId="1524554966" sldId="267"/>
            <ac:spMk id="35" creationId="{5CEAD642-85CF-4750-8432-7C80C901F001}"/>
          </ac:spMkLst>
        </pc:spChg>
        <pc:spChg chg="add del">
          <ac:chgData name="Mary Prashanthi Vongala" userId="ea73a2940e0e5735" providerId="LiveId" clId="{A5E3B673-D257-49DC-A2AA-07D69333DFAE}" dt="2023-10-17T20:09:02.202" v="10" actId="26606"/>
          <ac:spMkLst>
            <pc:docMk/>
            <pc:sldMk cId="1524554966" sldId="267"/>
            <ac:spMk id="36" creationId="{FA33EEAE-15D5-4119-8C1E-89D943F911EF}"/>
          </ac:spMkLst>
        </pc:spChg>
        <pc:spChg chg="add del">
          <ac:chgData name="Mary Prashanthi Vongala" userId="ea73a2940e0e5735" providerId="LiveId" clId="{A5E3B673-D257-49DC-A2AA-07D69333DFAE}" dt="2023-10-17T20:09:02.202" v="10" actId="26606"/>
          <ac:spMkLst>
            <pc:docMk/>
            <pc:sldMk cId="1524554966" sldId="267"/>
            <ac:spMk id="37" creationId="{730D8B3B-9B80-4025-B934-26DC7D7CD231}"/>
          </ac:spMkLst>
        </pc:spChg>
        <pc:spChg chg="add del">
          <ac:chgData name="Mary Prashanthi Vongala" userId="ea73a2940e0e5735" providerId="LiveId" clId="{A5E3B673-D257-49DC-A2AA-07D69333DFAE}" dt="2023-10-17T20:09:02.202" v="10" actId="26606"/>
          <ac:spMkLst>
            <pc:docMk/>
            <pc:sldMk cId="1524554966" sldId="267"/>
            <ac:spMk id="38" creationId="{1064D5D5-227B-4F66-9AEA-46F570E793BD}"/>
          </ac:spMkLst>
        </pc:spChg>
        <pc:spChg chg="add del">
          <ac:chgData name="Mary Prashanthi Vongala" userId="ea73a2940e0e5735" providerId="LiveId" clId="{A5E3B673-D257-49DC-A2AA-07D69333DFAE}" dt="2023-10-17T20:09:02.202" v="10" actId="26606"/>
          <ac:spMkLst>
            <pc:docMk/>
            <pc:sldMk cId="1524554966" sldId="267"/>
            <ac:spMk id="39" creationId="{646B67A4-D328-4747-A82B-65E84FA46368}"/>
          </ac:spMkLst>
        </pc:spChg>
        <pc:spChg chg="add del">
          <ac:chgData name="Mary Prashanthi Vongala" userId="ea73a2940e0e5735" providerId="LiveId" clId="{A5E3B673-D257-49DC-A2AA-07D69333DFAE}" dt="2023-10-17T20:09:02.202" v="10" actId="26606"/>
          <ac:spMkLst>
            <pc:docMk/>
            <pc:sldMk cId="1524554966" sldId="267"/>
            <ac:spMk id="40" creationId="{B5A1B09C-1565-46F8-B70F-621C5EB48A09}"/>
          </ac:spMkLst>
        </pc:spChg>
        <pc:spChg chg="add del">
          <ac:chgData name="Mary Prashanthi Vongala" userId="ea73a2940e0e5735" providerId="LiveId" clId="{A5E3B673-D257-49DC-A2AA-07D69333DFAE}" dt="2023-10-17T20:09:41.443" v="20" actId="26606"/>
          <ac:spMkLst>
            <pc:docMk/>
            <pc:sldMk cId="1524554966" sldId="267"/>
            <ac:spMk id="41" creationId="{E91DC736-0EF8-4F87-9146-EBF1D2EE4D3D}"/>
          </ac:spMkLst>
        </pc:spChg>
        <pc:spChg chg="add del">
          <ac:chgData name="Mary Prashanthi Vongala" userId="ea73a2940e0e5735" providerId="LiveId" clId="{A5E3B673-D257-49DC-A2AA-07D69333DFAE}" dt="2023-10-17T20:09:11.582" v="12" actId="26606"/>
          <ac:spMkLst>
            <pc:docMk/>
            <pc:sldMk cId="1524554966" sldId="267"/>
            <ac:spMk id="42" creationId="{FFD48BC7-DC40-47DE-87EE-9F4B6ECB9ABB}"/>
          </ac:spMkLst>
        </pc:spChg>
        <pc:spChg chg="add del">
          <ac:chgData name="Mary Prashanthi Vongala" userId="ea73a2940e0e5735" providerId="LiveId" clId="{A5E3B673-D257-49DC-A2AA-07D69333DFAE}" dt="2023-10-17T20:09:11.582" v="12" actId="26606"/>
          <ac:spMkLst>
            <pc:docMk/>
            <pc:sldMk cId="1524554966" sldId="267"/>
            <ac:spMk id="43" creationId="{E502BBC7-2C76-46F3-BC24-5985BC13DB88}"/>
          </ac:spMkLst>
        </pc:spChg>
        <pc:spChg chg="add del">
          <ac:chgData name="Mary Prashanthi Vongala" userId="ea73a2940e0e5735" providerId="LiveId" clId="{A5E3B673-D257-49DC-A2AA-07D69333DFAE}" dt="2023-10-17T20:09:11.582" v="12" actId="26606"/>
          <ac:spMkLst>
            <pc:docMk/>
            <pc:sldMk cId="1524554966" sldId="267"/>
            <ac:spMk id="44" creationId="{C7F28D52-2A5F-4D23-81AE-7CB8B591C7AF}"/>
          </ac:spMkLst>
        </pc:spChg>
        <pc:spChg chg="add del">
          <ac:chgData name="Mary Prashanthi Vongala" userId="ea73a2940e0e5735" providerId="LiveId" clId="{A5E3B673-D257-49DC-A2AA-07D69333DFAE}" dt="2023-10-17T20:09:11.582" v="12" actId="26606"/>
          <ac:spMkLst>
            <pc:docMk/>
            <pc:sldMk cId="1524554966" sldId="267"/>
            <ac:spMk id="45" creationId="{3629484E-3792-4B3D-89AD-7C8A1ED0E0D4}"/>
          </ac:spMkLst>
        </pc:spChg>
        <pc:spChg chg="add del">
          <ac:chgData name="Mary Prashanthi Vongala" userId="ea73a2940e0e5735" providerId="LiveId" clId="{A5E3B673-D257-49DC-A2AA-07D69333DFAE}" dt="2023-10-17T20:09:41.443" v="20" actId="26606"/>
          <ac:spMkLst>
            <pc:docMk/>
            <pc:sldMk cId="1524554966" sldId="267"/>
            <ac:spMk id="47" creationId="{097CD68E-23E3-4007-8847-CD0944C4F7BE}"/>
          </ac:spMkLst>
        </pc:spChg>
        <pc:spChg chg="add del">
          <ac:chgData name="Mary Prashanthi Vongala" userId="ea73a2940e0e5735" providerId="LiveId" clId="{A5E3B673-D257-49DC-A2AA-07D69333DFAE}" dt="2023-10-17T20:09:41.443" v="20" actId="26606"/>
          <ac:spMkLst>
            <pc:docMk/>
            <pc:sldMk cId="1524554966" sldId="267"/>
            <ac:spMk id="48" creationId="{AF2F604E-43BE-4DC3-B983-E071523364F8}"/>
          </ac:spMkLst>
        </pc:spChg>
        <pc:spChg chg="add del">
          <ac:chgData name="Mary Prashanthi Vongala" userId="ea73a2940e0e5735" providerId="LiveId" clId="{A5E3B673-D257-49DC-A2AA-07D69333DFAE}" dt="2023-10-17T20:09:47.052" v="22" actId="26606"/>
          <ac:spMkLst>
            <pc:docMk/>
            <pc:sldMk cId="1524554966" sldId="267"/>
            <ac:spMk id="50" creationId="{A134706B-150F-487B-B4FB-34C10219C72F}"/>
          </ac:spMkLst>
        </pc:spChg>
        <pc:spChg chg="add del">
          <ac:chgData name="Mary Prashanthi Vongala" userId="ea73a2940e0e5735" providerId="LiveId" clId="{A5E3B673-D257-49DC-A2AA-07D69333DFAE}" dt="2023-10-17T20:09:47.052" v="22" actId="26606"/>
          <ac:spMkLst>
            <pc:docMk/>
            <pc:sldMk cId="1524554966" sldId="267"/>
            <ac:spMk id="51" creationId="{25FD23E7-C75D-4AFA-A4D4-BE5558110941}"/>
          </ac:spMkLst>
        </pc:spChg>
        <pc:spChg chg="add del">
          <ac:chgData name="Mary Prashanthi Vongala" userId="ea73a2940e0e5735" providerId="LiveId" clId="{A5E3B673-D257-49DC-A2AA-07D69333DFAE}" dt="2023-10-17T20:09:47.052" v="22" actId="26606"/>
          <ac:spMkLst>
            <pc:docMk/>
            <pc:sldMk cId="1524554966" sldId="267"/>
            <ac:spMk id="52" creationId="{D6705569-F545-4F47-A260-A9202826EA20}"/>
          </ac:spMkLst>
        </pc:spChg>
        <pc:spChg chg="add del">
          <ac:chgData name="Mary Prashanthi Vongala" userId="ea73a2940e0e5735" providerId="LiveId" clId="{A5E3B673-D257-49DC-A2AA-07D69333DFAE}" dt="2023-10-17T20:10:46.283" v="26" actId="26606"/>
          <ac:spMkLst>
            <pc:docMk/>
            <pc:sldMk cId="1524554966" sldId="267"/>
            <ac:spMk id="55" creationId="{FEFBFA78-9360-1E01-5448-6D5AE0A32601}"/>
          </ac:spMkLst>
        </pc:spChg>
        <pc:spChg chg="add del">
          <ac:chgData name="Mary Prashanthi Vongala" userId="ea73a2940e0e5735" providerId="LiveId" clId="{A5E3B673-D257-49DC-A2AA-07D69333DFAE}" dt="2023-10-17T20:10:46.283" v="26" actId="26606"/>
          <ac:spMkLst>
            <pc:docMk/>
            <pc:sldMk cId="1524554966" sldId="267"/>
            <ac:spMk id="56" creationId="{01EB5855-8EB7-1AE5-9030-5D0AA3C1AF4B}"/>
          </ac:spMkLst>
        </pc:spChg>
        <pc:spChg chg="add del">
          <ac:chgData name="Mary Prashanthi Vongala" userId="ea73a2940e0e5735" providerId="LiveId" clId="{A5E3B673-D257-49DC-A2AA-07D69333DFAE}" dt="2023-10-17T20:10:46.283" v="26" actId="26606"/>
          <ac:spMkLst>
            <pc:docMk/>
            <pc:sldMk cId="1524554966" sldId="267"/>
            <ac:spMk id="57" creationId="{928BBEFD-91E8-853B-DA66-7F3664F401E5}"/>
          </ac:spMkLst>
        </pc:spChg>
        <pc:spChg chg="add del">
          <ac:chgData name="Mary Prashanthi Vongala" userId="ea73a2940e0e5735" providerId="LiveId" clId="{A5E3B673-D257-49DC-A2AA-07D69333DFAE}" dt="2023-10-17T20:10:46.283" v="26" actId="26606"/>
          <ac:spMkLst>
            <pc:docMk/>
            <pc:sldMk cId="1524554966" sldId="267"/>
            <ac:spMk id="58" creationId="{B6924B03-77BD-EAE3-2854-43363FF8E6BB}"/>
          </ac:spMkLst>
        </pc:spChg>
        <pc:spChg chg="add">
          <ac:chgData name="Mary Prashanthi Vongala" userId="ea73a2940e0e5735" providerId="LiveId" clId="{A5E3B673-D257-49DC-A2AA-07D69333DFAE}" dt="2023-10-17T20:10:46.283" v="26" actId="26606"/>
          <ac:spMkLst>
            <pc:docMk/>
            <pc:sldMk cId="1524554966" sldId="267"/>
            <ac:spMk id="63" creationId="{E91DC736-0EF8-4F87-9146-EBF1D2EE4D3D}"/>
          </ac:spMkLst>
        </pc:spChg>
        <pc:spChg chg="add">
          <ac:chgData name="Mary Prashanthi Vongala" userId="ea73a2940e0e5735" providerId="LiveId" clId="{A5E3B673-D257-49DC-A2AA-07D69333DFAE}" dt="2023-10-17T20:10:46.283" v="26" actId="26606"/>
          <ac:spMkLst>
            <pc:docMk/>
            <pc:sldMk cId="1524554966" sldId="267"/>
            <ac:spMk id="65" creationId="{097CD68E-23E3-4007-8847-CD0944C4F7BE}"/>
          </ac:spMkLst>
        </pc:spChg>
        <pc:spChg chg="add">
          <ac:chgData name="Mary Prashanthi Vongala" userId="ea73a2940e0e5735" providerId="LiveId" clId="{A5E3B673-D257-49DC-A2AA-07D69333DFAE}" dt="2023-10-17T20:10:46.283" v="26" actId="26606"/>
          <ac:spMkLst>
            <pc:docMk/>
            <pc:sldMk cId="1524554966" sldId="267"/>
            <ac:spMk id="67" creationId="{AF2F604E-43BE-4DC3-B983-E071523364F8}"/>
          </ac:spMkLst>
        </pc:spChg>
        <pc:spChg chg="add">
          <ac:chgData name="Mary Prashanthi Vongala" userId="ea73a2940e0e5735" providerId="LiveId" clId="{A5E3B673-D257-49DC-A2AA-07D69333DFAE}" dt="2023-10-17T20:10:46.283" v="26" actId="26606"/>
          <ac:spMkLst>
            <pc:docMk/>
            <pc:sldMk cId="1524554966" sldId="267"/>
            <ac:spMk id="69" creationId="{08C9B587-E65E-4B52-B37C-ABEBB6E87928}"/>
          </ac:spMkLst>
        </pc:spChg>
        <pc:grpChg chg="add del">
          <ac:chgData name="Mary Prashanthi Vongala" userId="ea73a2940e0e5735" providerId="LiveId" clId="{A5E3B673-D257-49DC-A2AA-07D69333DFAE}" dt="2023-10-17T20:08:59.229" v="8" actId="26606"/>
          <ac:grpSpMkLst>
            <pc:docMk/>
            <pc:sldMk cId="1524554966" sldId="267"/>
            <ac:grpSpMk id="13" creationId="{D76D63AC-0421-45EC-B383-E79A61A78C6B}"/>
          </ac:grpSpMkLst>
        </pc:grpChg>
        <pc:grpChg chg="add del">
          <ac:chgData name="Mary Prashanthi Vongala" userId="ea73a2940e0e5735" providerId="LiveId" clId="{A5E3B673-D257-49DC-A2AA-07D69333DFAE}" dt="2023-10-17T20:08:59.229" v="8" actId="26606"/>
          <ac:grpSpMkLst>
            <pc:docMk/>
            <pc:sldMk cId="1524554966" sldId="267"/>
            <ac:grpSpMk id="22" creationId="{87F87F1B-42BA-4AC7-A4E2-41544DDB2CE3}"/>
          </ac:grpSpMkLst>
        </pc:grpChg>
        <pc:grpChg chg="add del">
          <ac:chgData name="Mary Prashanthi Vongala" userId="ea73a2940e0e5735" providerId="LiveId" clId="{A5E3B673-D257-49DC-A2AA-07D69333DFAE}" dt="2023-10-17T20:09:17.169" v="16" actId="26606"/>
          <ac:grpSpMkLst>
            <pc:docMk/>
            <pc:sldMk cId="1524554966" sldId="267"/>
            <ac:grpSpMk id="23" creationId="{721D730E-1F97-4071-B143-B05E6D2599BC}"/>
          </ac:grpSpMkLst>
        </pc:grpChg>
        <pc:grpChg chg="add del">
          <ac:chgData name="Mary Prashanthi Vongala" userId="ea73a2940e0e5735" providerId="LiveId" clId="{A5E3B673-D257-49DC-A2AA-07D69333DFAE}" dt="2023-10-17T20:08:59.229" v="8" actId="26606"/>
          <ac:grpSpMkLst>
            <pc:docMk/>
            <pc:sldMk cId="1524554966" sldId="267"/>
            <ac:grpSpMk id="28" creationId="{967346A5-7569-4F15-AB5D-BE3DADF192C0}"/>
          </ac:grpSpMkLst>
        </pc:grpChg>
        <pc:picChg chg="add del">
          <ac:chgData name="Mary Prashanthi Vongala" userId="ea73a2940e0e5735" providerId="LiveId" clId="{A5E3B673-D257-49DC-A2AA-07D69333DFAE}" dt="2023-10-17T20:09:15.279" v="14" actId="26606"/>
          <ac:picMkLst>
            <pc:docMk/>
            <pc:sldMk cId="1524554966" sldId="267"/>
            <ac:picMk id="4" creationId="{550DEB5A-18AF-2AB6-8393-2589079C6FE7}"/>
          </ac:picMkLst>
        </pc:picChg>
        <pc:picChg chg="add del">
          <ac:chgData name="Mary Prashanthi Vongala" userId="ea73a2940e0e5735" providerId="LiveId" clId="{A5E3B673-D257-49DC-A2AA-07D69333DFAE}" dt="2023-10-17T20:09:29.024" v="18" actId="26606"/>
          <ac:picMkLst>
            <pc:docMk/>
            <pc:sldMk cId="1524554966" sldId="267"/>
            <ac:picMk id="29" creationId="{006F5310-5D68-E881-F269-BF38D88F7541}"/>
          </ac:picMkLst>
        </pc:picChg>
        <pc:picChg chg="add del">
          <ac:chgData name="Mary Prashanthi Vongala" userId="ea73a2940e0e5735" providerId="LiveId" clId="{A5E3B673-D257-49DC-A2AA-07D69333DFAE}" dt="2023-10-17T20:09:41.443" v="20" actId="26606"/>
          <ac:picMkLst>
            <pc:docMk/>
            <pc:sldMk cId="1524554966" sldId="267"/>
            <ac:picMk id="46" creationId="{E375B462-EF31-D00C-EB41-2F444F6237A3}"/>
          </ac:picMkLst>
        </pc:picChg>
        <pc:picChg chg="add mod">
          <ac:chgData name="Mary Prashanthi Vongala" userId="ea73a2940e0e5735" providerId="LiveId" clId="{A5E3B673-D257-49DC-A2AA-07D69333DFAE}" dt="2023-10-17T20:10:46.283" v="26" actId="26606"/>
          <ac:picMkLst>
            <pc:docMk/>
            <pc:sldMk cId="1524554966" sldId="267"/>
            <ac:picMk id="54" creationId="{37498AD1-49DD-1E18-7485-CDC8F099ADDD}"/>
          </ac:picMkLst>
        </pc:picChg>
      </pc:sldChg>
      <pc:sldChg chg="addSp delSp modSp new del mod setBg">
        <pc:chgData name="Mary Prashanthi Vongala" userId="ea73a2940e0e5735" providerId="LiveId" clId="{A5E3B673-D257-49DC-A2AA-07D69333DFAE}" dt="2023-10-17T20:55:29.992" v="34" actId="47"/>
        <pc:sldMkLst>
          <pc:docMk/>
          <pc:sldMk cId="2067509766" sldId="268"/>
        </pc:sldMkLst>
        <pc:spChg chg="add mod">
          <ac:chgData name="Mary Prashanthi Vongala" userId="ea73a2940e0e5735" providerId="LiveId" clId="{A5E3B673-D257-49DC-A2AA-07D69333DFAE}" dt="2023-10-17T20:22:08.591" v="32" actId="26606"/>
          <ac:spMkLst>
            <pc:docMk/>
            <pc:sldMk cId="2067509766" sldId="268"/>
            <ac:spMk id="2" creationId="{B918F199-98B3-77C5-66CF-3E91FBEBF6E3}"/>
          </ac:spMkLst>
        </pc:spChg>
        <pc:spChg chg="add del">
          <ac:chgData name="Mary Prashanthi Vongala" userId="ea73a2940e0e5735" providerId="LiveId" clId="{A5E3B673-D257-49DC-A2AA-07D69333DFAE}" dt="2023-10-17T20:22:08.591" v="32" actId="26606"/>
          <ac:spMkLst>
            <pc:docMk/>
            <pc:sldMk cId="2067509766" sldId="268"/>
            <ac:spMk id="7" creationId="{6314D791-4D8A-4854-B8FC-6959656D09AD}"/>
          </ac:spMkLst>
        </pc:spChg>
        <pc:spChg chg="add del">
          <ac:chgData name="Mary Prashanthi Vongala" userId="ea73a2940e0e5735" providerId="LiveId" clId="{A5E3B673-D257-49DC-A2AA-07D69333DFAE}" dt="2023-10-17T20:22:08.591" v="32" actId="26606"/>
          <ac:spMkLst>
            <pc:docMk/>
            <pc:sldMk cId="2067509766" sldId="268"/>
            <ac:spMk id="9" creationId="{15076E76-3EB3-4269-8135-07CAB20E59A5}"/>
          </ac:spMkLst>
        </pc:spChg>
        <pc:spChg chg="add">
          <ac:chgData name="Mary Prashanthi Vongala" userId="ea73a2940e0e5735" providerId="LiveId" clId="{A5E3B673-D257-49DC-A2AA-07D69333DFAE}" dt="2023-10-17T20:22:08.591" v="32" actId="26606"/>
          <ac:spMkLst>
            <pc:docMk/>
            <pc:sldMk cId="2067509766" sldId="268"/>
            <ac:spMk id="26" creationId="{FFD48BC7-DC40-47DE-87EE-9F4B6ECB9ABB}"/>
          </ac:spMkLst>
        </pc:spChg>
        <pc:spChg chg="add">
          <ac:chgData name="Mary Prashanthi Vongala" userId="ea73a2940e0e5735" providerId="LiveId" clId="{A5E3B673-D257-49DC-A2AA-07D69333DFAE}" dt="2023-10-17T20:22:08.591" v="32" actId="26606"/>
          <ac:spMkLst>
            <pc:docMk/>
            <pc:sldMk cId="2067509766" sldId="268"/>
            <ac:spMk id="28" creationId="{E502BBC7-2C76-46F3-BC24-5985BC13DB88}"/>
          </ac:spMkLst>
        </pc:spChg>
        <pc:spChg chg="add">
          <ac:chgData name="Mary Prashanthi Vongala" userId="ea73a2940e0e5735" providerId="LiveId" clId="{A5E3B673-D257-49DC-A2AA-07D69333DFAE}" dt="2023-10-17T20:22:08.591" v="32" actId="26606"/>
          <ac:spMkLst>
            <pc:docMk/>
            <pc:sldMk cId="2067509766" sldId="268"/>
            <ac:spMk id="30" creationId="{C7F28D52-2A5F-4D23-81AE-7CB8B591C7AF}"/>
          </ac:spMkLst>
        </pc:spChg>
        <pc:spChg chg="add">
          <ac:chgData name="Mary Prashanthi Vongala" userId="ea73a2940e0e5735" providerId="LiveId" clId="{A5E3B673-D257-49DC-A2AA-07D69333DFAE}" dt="2023-10-17T20:22:08.591" v="32" actId="26606"/>
          <ac:spMkLst>
            <pc:docMk/>
            <pc:sldMk cId="2067509766" sldId="268"/>
            <ac:spMk id="32" creationId="{3629484E-3792-4B3D-89AD-7C8A1ED0E0D4}"/>
          </ac:spMkLst>
        </pc:spChg>
        <pc:grpChg chg="add del">
          <ac:chgData name="Mary Prashanthi Vongala" userId="ea73a2940e0e5735" providerId="LiveId" clId="{A5E3B673-D257-49DC-A2AA-07D69333DFAE}" dt="2023-10-17T20:22:08.591" v="32" actId="26606"/>
          <ac:grpSpMkLst>
            <pc:docMk/>
            <pc:sldMk cId="2067509766" sldId="268"/>
            <ac:grpSpMk id="11" creationId="{5EB3C7E5-50E1-4F9E-AEA3-A6D2190394F1}"/>
          </ac:grpSpMkLst>
        </pc:grpChg>
        <pc:grpChg chg="add del">
          <ac:chgData name="Mary Prashanthi Vongala" userId="ea73a2940e0e5735" providerId="LiveId" clId="{A5E3B673-D257-49DC-A2AA-07D69333DFAE}" dt="2023-10-17T20:22:08.591" v="32" actId="26606"/>
          <ac:grpSpMkLst>
            <pc:docMk/>
            <pc:sldMk cId="2067509766" sldId="268"/>
            <ac:grpSpMk id="17" creationId="{B988F9A4-0578-4C59-8B4A-346E02CF3A3F}"/>
          </ac:grpSpMkLst>
        </pc:grpChg>
      </pc:sldChg>
      <pc:sldChg chg="addSp delSp modSp add mod setBg">
        <pc:chgData name="Mary Prashanthi Vongala" userId="ea73a2940e0e5735" providerId="LiveId" clId="{A5E3B673-D257-49DC-A2AA-07D69333DFAE}" dt="2023-10-17T21:03:46.139" v="119" actId="26606"/>
        <pc:sldMkLst>
          <pc:docMk/>
          <pc:sldMk cId="2084460432" sldId="289"/>
        </pc:sldMkLst>
        <pc:spChg chg="mod">
          <ac:chgData name="Mary Prashanthi Vongala" userId="ea73a2940e0e5735" providerId="LiveId" clId="{A5E3B673-D257-49DC-A2AA-07D69333DFAE}" dt="2023-10-17T20:23:03.740" v="33"/>
          <ac:spMkLst>
            <pc:docMk/>
            <pc:sldMk cId="2084460432" sldId="289"/>
            <ac:spMk id="2" creationId="{5B6AC0C6-420F-0625-6463-9F6A3B92FA08}"/>
          </ac:spMkLst>
        </pc:spChg>
        <pc:spChg chg="mod">
          <ac:chgData name="Mary Prashanthi Vongala" userId="ea73a2940e0e5735" providerId="LiveId" clId="{A5E3B673-D257-49DC-A2AA-07D69333DFAE}" dt="2023-10-17T20:23:03.740" v="33"/>
          <ac:spMkLst>
            <pc:docMk/>
            <pc:sldMk cId="2084460432" sldId="289"/>
            <ac:spMk id="3" creationId="{B0F8EC5D-8A64-69E8-F9B1-B63DB33A955D}"/>
          </ac:spMkLst>
        </pc:spChg>
        <pc:spChg chg="mod">
          <ac:chgData name="Mary Prashanthi Vongala" userId="ea73a2940e0e5735" providerId="LiveId" clId="{A5E3B673-D257-49DC-A2AA-07D69333DFAE}" dt="2023-10-17T20:23:03.740" v="33"/>
          <ac:spMkLst>
            <pc:docMk/>
            <pc:sldMk cId="2084460432" sldId="289"/>
            <ac:spMk id="4" creationId="{01A8371E-EC7F-DC48-54E9-5853E0926734}"/>
          </ac:spMkLst>
        </pc:spChg>
        <pc:spChg chg="mod ord">
          <ac:chgData name="Mary Prashanthi Vongala" userId="ea73a2940e0e5735" providerId="LiveId" clId="{A5E3B673-D257-49DC-A2AA-07D69333DFAE}" dt="2023-10-17T21:03:46.139" v="119" actId="26606"/>
          <ac:spMkLst>
            <pc:docMk/>
            <pc:sldMk cId="2084460432" sldId="289"/>
            <ac:spMk id="5" creationId="{1C366662-2EF0-3A92-EEDC-B4B19AD28F73}"/>
          </ac:spMkLst>
        </pc:spChg>
        <pc:spChg chg="add del">
          <ac:chgData name="Mary Prashanthi Vongala" userId="ea73a2940e0e5735" providerId="LiveId" clId="{A5E3B673-D257-49DC-A2AA-07D69333DFAE}" dt="2023-10-17T21:02:59.392" v="113" actId="26606"/>
          <ac:spMkLst>
            <pc:docMk/>
            <pc:sldMk cId="2084460432" sldId="289"/>
            <ac:spMk id="12" creationId="{5C8908E2-EE49-44D2-9428-A28D2312A8D5}"/>
          </ac:spMkLst>
        </pc:spChg>
        <pc:spChg chg="add del">
          <ac:chgData name="Mary Prashanthi Vongala" userId="ea73a2940e0e5735" providerId="LiveId" clId="{A5E3B673-D257-49DC-A2AA-07D69333DFAE}" dt="2023-10-17T21:02:59.392" v="113" actId="26606"/>
          <ac:spMkLst>
            <pc:docMk/>
            <pc:sldMk cId="2084460432" sldId="289"/>
            <ac:spMk id="18" creationId="{8B88B599-C539-4F18-A32A-40207EC6E21A}"/>
          </ac:spMkLst>
        </pc:spChg>
        <pc:spChg chg="add del">
          <ac:chgData name="Mary Prashanthi Vongala" userId="ea73a2940e0e5735" providerId="LiveId" clId="{A5E3B673-D257-49DC-A2AA-07D69333DFAE}" dt="2023-10-17T21:02:59.392" v="113" actId="26606"/>
          <ac:spMkLst>
            <pc:docMk/>
            <pc:sldMk cId="2084460432" sldId="289"/>
            <ac:spMk id="20" creationId="{ED888B23-07FA-482A-96DF-47E31AF1A603}"/>
          </ac:spMkLst>
        </pc:spChg>
        <pc:spChg chg="add del">
          <ac:chgData name="Mary Prashanthi Vongala" userId="ea73a2940e0e5735" providerId="LiveId" clId="{A5E3B673-D257-49DC-A2AA-07D69333DFAE}" dt="2023-10-17T21:03:46.139" v="119" actId="26606"/>
          <ac:spMkLst>
            <pc:docMk/>
            <pc:sldMk cId="2084460432" sldId="289"/>
            <ac:spMk id="22" creationId="{257363FD-7E77-4145-9483-331A807ADF0E}"/>
          </ac:spMkLst>
        </pc:spChg>
        <pc:spChg chg="add del">
          <ac:chgData name="Mary Prashanthi Vongala" userId="ea73a2940e0e5735" providerId="LiveId" clId="{A5E3B673-D257-49DC-A2AA-07D69333DFAE}" dt="2023-10-17T21:03:16.173" v="117" actId="26606"/>
          <ac:spMkLst>
            <pc:docMk/>
            <pc:sldMk cId="2084460432" sldId="289"/>
            <ac:spMk id="27" creationId="{0D7B6173-1D58-48E2-83CF-37350F315F75}"/>
          </ac:spMkLst>
        </pc:spChg>
        <pc:spChg chg="add del">
          <ac:chgData name="Mary Prashanthi Vongala" userId="ea73a2940e0e5735" providerId="LiveId" clId="{A5E3B673-D257-49DC-A2AA-07D69333DFAE}" dt="2023-10-17T21:03:16.173" v="117" actId="26606"/>
          <ac:spMkLst>
            <pc:docMk/>
            <pc:sldMk cId="2084460432" sldId="289"/>
            <ac:spMk id="29" creationId="{2F36CA75-CFBF-4844-B719-8FE9EBADA9AF}"/>
          </ac:spMkLst>
        </pc:spChg>
        <pc:spChg chg="add del">
          <ac:chgData name="Mary Prashanthi Vongala" userId="ea73a2940e0e5735" providerId="LiveId" clId="{A5E3B673-D257-49DC-A2AA-07D69333DFAE}" dt="2023-10-17T21:03:16.173" v="117" actId="26606"/>
          <ac:spMkLst>
            <pc:docMk/>
            <pc:sldMk cId="2084460432" sldId="289"/>
            <ac:spMk id="31" creationId="{3D4A84B9-E564-4DD0-97F8-DBF1C460C28A}"/>
          </ac:spMkLst>
        </pc:spChg>
        <pc:spChg chg="add del">
          <ac:chgData name="Mary Prashanthi Vongala" userId="ea73a2940e0e5735" providerId="LiveId" clId="{A5E3B673-D257-49DC-A2AA-07D69333DFAE}" dt="2023-10-17T21:03:16.173" v="117" actId="26606"/>
          <ac:spMkLst>
            <pc:docMk/>
            <pc:sldMk cId="2084460432" sldId="289"/>
            <ac:spMk id="33" creationId="{102382E0-0A09-46AE-B955-B911CAFE7F00}"/>
          </ac:spMkLst>
        </pc:spChg>
        <pc:spChg chg="add del">
          <ac:chgData name="Mary Prashanthi Vongala" userId="ea73a2940e0e5735" providerId="LiveId" clId="{A5E3B673-D257-49DC-A2AA-07D69333DFAE}" dt="2023-10-17T21:03:16.173" v="117" actId="26606"/>
          <ac:spMkLst>
            <pc:docMk/>
            <pc:sldMk cId="2084460432" sldId="289"/>
            <ac:spMk id="35" creationId="{7DE75D4A-0965-4973-BE75-DECCAC9A9614}"/>
          </ac:spMkLst>
        </pc:spChg>
        <pc:grpChg chg="add del">
          <ac:chgData name="Mary Prashanthi Vongala" userId="ea73a2940e0e5735" providerId="LiveId" clId="{A5E3B673-D257-49DC-A2AA-07D69333DFAE}" dt="2023-10-17T21:02:59.392" v="113" actId="26606"/>
          <ac:grpSpMkLst>
            <pc:docMk/>
            <pc:sldMk cId="2084460432" sldId="289"/>
            <ac:grpSpMk id="14" creationId="{B29018A0-5DE6-4CC9-AB25-675616AF7225}"/>
          </ac:grpSpMkLst>
        </pc:grpChg>
        <pc:grpChg chg="add del">
          <ac:chgData name="Mary Prashanthi Vongala" userId="ea73a2940e0e5735" providerId="LiveId" clId="{A5E3B673-D257-49DC-A2AA-07D69333DFAE}" dt="2023-10-17T21:03:46.139" v="119" actId="26606"/>
          <ac:grpSpMkLst>
            <pc:docMk/>
            <pc:sldMk cId="2084460432" sldId="289"/>
            <ac:grpSpMk id="24" creationId="{59D47941-986F-4A15-FC41-7527D904BDD5}"/>
          </ac:grpSpMkLst>
        </pc:grpChg>
        <pc:picChg chg="mod ord">
          <ac:chgData name="Mary Prashanthi Vongala" userId="ea73a2940e0e5735" providerId="LiveId" clId="{A5E3B673-D257-49DC-A2AA-07D69333DFAE}" dt="2023-10-17T21:03:46.139" v="119" actId="26606"/>
          <ac:picMkLst>
            <pc:docMk/>
            <pc:sldMk cId="2084460432" sldId="289"/>
            <ac:picMk id="7" creationId="{A41F54D7-72A7-E7E3-1FAB-BC1C011014A4}"/>
          </ac:picMkLst>
        </pc:picChg>
        <pc:picChg chg="add del">
          <ac:chgData name="Mary Prashanthi Vongala" userId="ea73a2940e0e5735" providerId="LiveId" clId="{A5E3B673-D257-49DC-A2AA-07D69333DFAE}" dt="2023-10-17T21:03:16.173" v="117" actId="26606"/>
          <ac:picMkLst>
            <pc:docMk/>
            <pc:sldMk cId="2084460432" sldId="289"/>
            <ac:picMk id="37" creationId="{4A599609-F5C2-4A0B-A992-913F814A631A}"/>
          </ac:picMkLst>
        </pc:picChg>
      </pc:sldChg>
      <pc:sldChg chg="addSp delSp modSp new mod setBg">
        <pc:chgData name="Mary Prashanthi Vongala" userId="ea73a2940e0e5735" providerId="LiveId" clId="{A5E3B673-D257-49DC-A2AA-07D69333DFAE}" dt="2023-10-17T21:07:15.265" v="162" actId="1076"/>
        <pc:sldMkLst>
          <pc:docMk/>
          <pc:sldMk cId="670098903" sldId="290"/>
        </pc:sldMkLst>
        <pc:spChg chg="add mod">
          <ac:chgData name="Mary Prashanthi Vongala" userId="ea73a2940e0e5735" providerId="LiveId" clId="{A5E3B673-D257-49DC-A2AA-07D69333DFAE}" dt="2023-10-17T21:07:15.265" v="162" actId="1076"/>
          <ac:spMkLst>
            <pc:docMk/>
            <pc:sldMk cId="670098903" sldId="290"/>
            <ac:spMk id="4" creationId="{59A042AA-9302-AEE4-488F-2DABD1C7532D}"/>
          </ac:spMkLst>
        </pc:spChg>
        <pc:spChg chg="add mod">
          <ac:chgData name="Mary Prashanthi Vongala" userId="ea73a2940e0e5735" providerId="LiveId" clId="{A5E3B673-D257-49DC-A2AA-07D69333DFAE}" dt="2023-10-17T21:05:45.247" v="161" actId="5793"/>
          <ac:spMkLst>
            <pc:docMk/>
            <pc:sldMk cId="670098903" sldId="290"/>
            <ac:spMk id="7" creationId="{D95CDCF9-9CCF-EA59-0E00-C68CF42868CA}"/>
          </ac:spMkLst>
        </pc:spChg>
        <pc:spChg chg="add del">
          <ac:chgData name="Mary Prashanthi Vongala" userId="ea73a2940e0e5735" providerId="LiveId" clId="{A5E3B673-D257-49DC-A2AA-07D69333DFAE}" dt="2023-10-17T21:05:39.661" v="159" actId="26606"/>
          <ac:spMkLst>
            <pc:docMk/>
            <pc:sldMk cId="670098903" sldId="290"/>
            <ac:spMk id="12" creationId="{2029D5AD-8348-4446-B191-6A9B6FE03F21}"/>
          </ac:spMkLst>
        </pc:spChg>
        <pc:spChg chg="add del">
          <ac:chgData name="Mary Prashanthi Vongala" userId="ea73a2940e0e5735" providerId="LiveId" clId="{A5E3B673-D257-49DC-A2AA-07D69333DFAE}" dt="2023-10-17T21:05:39.661" v="159" actId="26606"/>
          <ac:spMkLst>
            <pc:docMk/>
            <pc:sldMk cId="670098903" sldId="290"/>
            <ac:spMk id="14" creationId="{A3F395A2-2B64-4749-BD93-2F159C7E1FB5}"/>
          </ac:spMkLst>
        </pc:spChg>
        <pc:spChg chg="add del">
          <ac:chgData name="Mary Prashanthi Vongala" userId="ea73a2940e0e5735" providerId="LiveId" clId="{A5E3B673-D257-49DC-A2AA-07D69333DFAE}" dt="2023-10-17T21:05:39.661" v="159" actId="26606"/>
          <ac:spMkLst>
            <pc:docMk/>
            <pc:sldMk cId="670098903" sldId="290"/>
            <ac:spMk id="16" creationId="{5CF0135B-EAB8-4CA0-896C-2D897ECD28BC}"/>
          </ac:spMkLst>
        </pc:spChg>
        <pc:spChg chg="add del">
          <ac:chgData name="Mary Prashanthi Vongala" userId="ea73a2940e0e5735" providerId="LiveId" clId="{A5E3B673-D257-49DC-A2AA-07D69333DFAE}" dt="2023-10-17T21:05:39.661" v="159" actId="26606"/>
          <ac:spMkLst>
            <pc:docMk/>
            <pc:sldMk cId="670098903" sldId="290"/>
            <ac:spMk id="18" creationId="{92C3387C-D24F-4737-8A37-1DC5CFF09CFA}"/>
          </ac:spMkLst>
        </pc:spChg>
        <pc:spChg chg="add">
          <ac:chgData name="Mary Prashanthi Vongala" userId="ea73a2940e0e5735" providerId="LiveId" clId="{A5E3B673-D257-49DC-A2AA-07D69333DFAE}" dt="2023-10-17T21:05:39.672" v="160" actId="26606"/>
          <ac:spMkLst>
            <pc:docMk/>
            <pc:sldMk cId="670098903" sldId="290"/>
            <ac:spMk id="22" creationId="{87BF42CA-AD55-48B4-8949-C4DCA60A6AEE}"/>
          </ac:spMkLst>
        </pc:spChg>
        <pc:spChg chg="add">
          <ac:chgData name="Mary Prashanthi Vongala" userId="ea73a2940e0e5735" providerId="LiveId" clId="{A5E3B673-D257-49DC-A2AA-07D69333DFAE}" dt="2023-10-17T21:05:39.672" v="160" actId="26606"/>
          <ac:spMkLst>
            <pc:docMk/>
            <pc:sldMk cId="670098903" sldId="290"/>
            <ac:spMk id="23" creationId="{66AE1D3D-3106-4CB2-AA7C-0C1642AC0F2E}"/>
          </ac:spMkLst>
        </pc:spChg>
        <pc:grpChg chg="add">
          <ac:chgData name="Mary Prashanthi Vongala" userId="ea73a2940e0e5735" providerId="LiveId" clId="{A5E3B673-D257-49DC-A2AA-07D69333DFAE}" dt="2023-10-17T21:05:39.672" v="160" actId="26606"/>
          <ac:grpSpMkLst>
            <pc:docMk/>
            <pc:sldMk cId="670098903" sldId="290"/>
            <ac:grpSpMk id="24" creationId="{0A31B6AF-B711-4CDB-8C2B-16E963DDC4C5}"/>
          </ac:grpSpMkLst>
        </pc:grpChg>
        <pc:graphicFrameChg chg="add del modGraphic">
          <ac:chgData name="Mary Prashanthi Vongala" userId="ea73a2940e0e5735" providerId="LiveId" clId="{A5E3B673-D257-49DC-A2AA-07D69333DFAE}" dt="2023-10-17T20:56:47.811" v="52" actId="478"/>
          <ac:graphicFrameMkLst>
            <pc:docMk/>
            <pc:sldMk cId="670098903" sldId="290"/>
            <ac:graphicFrameMk id="3" creationId="{E069B2E5-2DA6-B92B-BA4F-2B470D8631AC}"/>
          </ac:graphicFrameMkLst>
        </pc:graphicFrameChg>
        <pc:graphicFrameChg chg="add del modGraphic">
          <ac:chgData name="Mary Prashanthi Vongala" userId="ea73a2940e0e5735" providerId="LiveId" clId="{A5E3B673-D257-49DC-A2AA-07D69333DFAE}" dt="2023-10-17T20:57:04.089" v="56" actId="478"/>
          <ac:graphicFrameMkLst>
            <pc:docMk/>
            <pc:sldMk cId="670098903" sldId="290"/>
            <ac:graphicFrameMk id="6" creationId="{B527123C-A230-37E4-7A8D-9D25065D4462}"/>
          </ac:graphicFrameMkLst>
        </pc:graphicFrameChg>
      </pc:sldChg>
      <pc:sldChg chg="addSp delSp modSp new mod setBg">
        <pc:chgData name="Mary Prashanthi Vongala" userId="ea73a2940e0e5735" providerId="LiveId" clId="{A5E3B673-D257-49DC-A2AA-07D69333DFAE}" dt="2023-10-17T21:09:03.657" v="170" actId="1076"/>
        <pc:sldMkLst>
          <pc:docMk/>
          <pc:sldMk cId="1910588742" sldId="291"/>
        </pc:sldMkLst>
        <pc:spChg chg="add mod">
          <ac:chgData name="Mary Prashanthi Vongala" userId="ea73a2940e0e5735" providerId="LiveId" clId="{A5E3B673-D257-49DC-A2AA-07D69333DFAE}" dt="2023-10-17T21:09:03.657" v="170" actId="1076"/>
          <ac:spMkLst>
            <pc:docMk/>
            <pc:sldMk cId="1910588742" sldId="291"/>
            <ac:spMk id="2" creationId="{C8285FAB-63E2-7BD1-20E6-FEBC267D34C8}"/>
          </ac:spMkLst>
        </pc:spChg>
        <pc:spChg chg="add del mod">
          <ac:chgData name="Mary Prashanthi Vongala" userId="ea73a2940e0e5735" providerId="LiveId" clId="{A5E3B673-D257-49DC-A2AA-07D69333DFAE}" dt="2023-10-17T21:01:23.569" v="106" actId="478"/>
          <ac:spMkLst>
            <pc:docMk/>
            <pc:sldMk cId="1910588742" sldId="291"/>
            <ac:spMk id="3" creationId="{B113BCED-D439-EAC7-65D9-F17E839CE2A7}"/>
          </ac:spMkLst>
        </pc:spChg>
        <pc:spChg chg="add del mod">
          <ac:chgData name="Mary Prashanthi Vongala" userId="ea73a2940e0e5735" providerId="LiveId" clId="{A5E3B673-D257-49DC-A2AA-07D69333DFAE}" dt="2023-10-17T21:01:39.459" v="109" actId="26606"/>
          <ac:spMkLst>
            <pc:docMk/>
            <pc:sldMk cId="1910588742" sldId="291"/>
            <ac:spMk id="4" creationId="{2DC8ACCB-EE22-CB7B-0C98-84F36FFD4591}"/>
          </ac:spMkLst>
        </pc:spChg>
        <pc:spChg chg="add">
          <ac:chgData name="Mary Prashanthi Vongala" userId="ea73a2940e0e5735" providerId="LiveId" clId="{A5E3B673-D257-49DC-A2AA-07D69333DFAE}" dt="2023-10-17T21:01:39.459" v="109" actId="26606"/>
          <ac:spMkLst>
            <pc:docMk/>
            <pc:sldMk cId="1910588742" sldId="291"/>
            <ac:spMk id="11" creationId="{D1D34770-47A8-402C-AF23-2B653F2D88C1}"/>
          </ac:spMkLst>
        </pc:spChg>
        <pc:graphicFrameChg chg="add mod">
          <ac:chgData name="Mary Prashanthi Vongala" userId="ea73a2940e0e5735" providerId="LiveId" clId="{A5E3B673-D257-49DC-A2AA-07D69333DFAE}" dt="2023-10-17T21:08:57.142" v="169" actId="1076"/>
          <ac:graphicFrameMkLst>
            <pc:docMk/>
            <pc:sldMk cId="1910588742" sldId="291"/>
            <ac:graphicFrameMk id="6" creationId="{C3DBAC24-3DE7-DF99-E11A-A222F8C20CBC}"/>
          </ac:graphicFrameMkLst>
        </pc:graphicFrameChg>
        <pc:picChg chg="add del">
          <ac:chgData name="Mary Prashanthi Vongala" userId="ea73a2940e0e5735" providerId="LiveId" clId="{A5E3B673-D257-49DC-A2AA-07D69333DFAE}" dt="2023-10-17T21:01:49.300" v="111" actId="478"/>
          <ac:picMkLst>
            <pc:docMk/>
            <pc:sldMk cId="1910588742" sldId="291"/>
            <ac:picMk id="7" creationId="{9B5064BD-F0DD-85F6-918C-0F4DBBE4F38F}"/>
          </ac:picMkLst>
        </pc:picChg>
      </pc:sldChg>
      <pc:sldChg chg="addSp delSp modSp new mod setBg">
        <pc:chgData name="Mary Prashanthi Vongala" userId="ea73a2940e0e5735" providerId="LiveId" clId="{A5E3B673-D257-49DC-A2AA-07D69333DFAE}" dt="2023-10-17T21:11:59.949" v="197" actId="14100"/>
        <pc:sldMkLst>
          <pc:docMk/>
          <pc:sldMk cId="2899150399" sldId="292"/>
        </pc:sldMkLst>
        <pc:spChg chg="add mod">
          <ac:chgData name="Mary Prashanthi Vongala" userId="ea73a2940e0e5735" providerId="LiveId" clId="{A5E3B673-D257-49DC-A2AA-07D69333DFAE}" dt="2023-10-17T21:11:59.949" v="197" actId="14100"/>
          <ac:spMkLst>
            <pc:docMk/>
            <pc:sldMk cId="2899150399" sldId="292"/>
            <ac:spMk id="2" creationId="{45E0239C-AEA0-930E-FE8F-22E8A6C65804}"/>
          </ac:spMkLst>
        </pc:spChg>
        <pc:spChg chg="add del">
          <ac:chgData name="Mary Prashanthi Vongala" userId="ea73a2940e0e5735" providerId="LiveId" clId="{A5E3B673-D257-49DC-A2AA-07D69333DFAE}" dt="2023-10-17T21:11:43.706" v="193" actId="26606"/>
          <ac:spMkLst>
            <pc:docMk/>
            <pc:sldMk cId="2899150399" sldId="292"/>
            <ac:spMk id="9" creationId="{EDDBB197-D710-4A4F-A9CA-FD2177498BE8}"/>
          </ac:spMkLst>
        </pc:spChg>
        <pc:spChg chg="add del">
          <ac:chgData name="Mary Prashanthi Vongala" userId="ea73a2940e0e5735" providerId="LiveId" clId="{A5E3B673-D257-49DC-A2AA-07D69333DFAE}" dt="2023-10-17T21:11:43.706" v="193" actId="26606"/>
          <ac:spMkLst>
            <pc:docMk/>
            <pc:sldMk cId="2899150399" sldId="292"/>
            <ac:spMk id="11" creationId="{975D1CFA-2CDB-4B64-BD9F-85744E8DA12F}"/>
          </ac:spMkLst>
        </pc:spChg>
        <pc:spChg chg="add">
          <ac:chgData name="Mary Prashanthi Vongala" userId="ea73a2940e0e5735" providerId="LiveId" clId="{A5E3B673-D257-49DC-A2AA-07D69333DFAE}" dt="2023-10-17T21:11:43.722" v="194" actId="26606"/>
          <ac:spMkLst>
            <pc:docMk/>
            <pc:sldMk cId="2899150399" sldId="292"/>
            <ac:spMk id="19" creationId="{245A9F99-D9B1-4094-A2E2-B90AC1DB7B9C}"/>
          </ac:spMkLst>
        </pc:spChg>
        <pc:spChg chg="add">
          <ac:chgData name="Mary Prashanthi Vongala" userId="ea73a2940e0e5735" providerId="LiveId" clId="{A5E3B673-D257-49DC-A2AA-07D69333DFAE}" dt="2023-10-17T21:11:43.722" v="194" actId="26606"/>
          <ac:spMkLst>
            <pc:docMk/>
            <pc:sldMk cId="2899150399" sldId="292"/>
            <ac:spMk id="20" creationId="{B7FAF607-473A-4A43-A23D-BBFF5C4117BB}"/>
          </ac:spMkLst>
        </pc:spChg>
        <pc:grpChg chg="add del">
          <ac:chgData name="Mary Prashanthi Vongala" userId="ea73a2940e0e5735" providerId="LiveId" clId="{A5E3B673-D257-49DC-A2AA-07D69333DFAE}" dt="2023-10-17T21:11:43.706" v="193" actId="26606"/>
          <ac:grpSpMkLst>
            <pc:docMk/>
            <pc:sldMk cId="2899150399" sldId="292"/>
            <ac:grpSpMk id="13" creationId="{25EE5136-01F1-466C-962D-BA9B4C6757AA}"/>
          </ac:grpSpMkLst>
        </pc:grpChg>
        <pc:grpChg chg="add">
          <ac:chgData name="Mary Prashanthi Vongala" userId="ea73a2940e0e5735" providerId="LiveId" clId="{A5E3B673-D257-49DC-A2AA-07D69333DFAE}" dt="2023-10-17T21:11:43.722" v="194" actId="26606"/>
          <ac:grpSpMkLst>
            <pc:docMk/>
            <pc:sldMk cId="2899150399" sldId="292"/>
            <ac:grpSpMk id="22" creationId="{C5F6476F-D303-44D3-B30F-1BA348F0F64A}"/>
          </ac:grpSpMkLst>
        </pc:grpChg>
        <pc:picChg chg="add del">
          <ac:chgData name="Mary Prashanthi Vongala" userId="ea73a2940e0e5735" providerId="LiveId" clId="{A5E3B673-D257-49DC-A2AA-07D69333DFAE}" dt="2023-10-17T21:11:43.706" v="193" actId="26606"/>
          <ac:picMkLst>
            <pc:docMk/>
            <pc:sldMk cId="2899150399" sldId="292"/>
            <ac:picMk id="6" creationId="{AC1DC64A-382E-7555-C3CC-D544561A2104}"/>
          </ac:picMkLst>
        </pc:picChg>
        <pc:picChg chg="add">
          <ac:chgData name="Mary Prashanthi Vongala" userId="ea73a2940e0e5735" providerId="LiveId" clId="{A5E3B673-D257-49DC-A2AA-07D69333DFAE}" dt="2023-10-17T21:11:43.722" v="194" actId="26606"/>
          <ac:picMkLst>
            <pc:docMk/>
            <pc:sldMk cId="2899150399" sldId="292"/>
            <ac:picMk id="21" creationId="{4634EC1A-88A7-EF88-A18F-7655BC293762}"/>
          </ac:picMkLst>
        </pc:picChg>
      </pc:sldChg>
    </pc:docChg>
  </pc:docChgLst>
  <pc:docChgLst>
    <pc:chgData name="Mary Prashanthi Vongala" userId="ea73a2940e0e5735" providerId="LiveId" clId="{CF54DBFD-472B-4930-80EF-5DF3FFE1EE91}"/>
    <pc:docChg chg="modSld">
      <pc:chgData name="Mary Prashanthi Vongala" userId="ea73a2940e0e5735" providerId="LiveId" clId="{CF54DBFD-472B-4930-80EF-5DF3FFE1EE91}" dt="2023-10-17T18:08:06.743" v="1" actId="1076"/>
      <pc:docMkLst>
        <pc:docMk/>
      </pc:docMkLst>
      <pc:sldChg chg="modSp mod">
        <pc:chgData name="Mary Prashanthi Vongala" userId="ea73a2940e0e5735" providerId="LiveId" clId="{CF54DBFD-472B-4930-80EF-5DF3FFE1EE91}" dt="2023-10-17T18:08:06.743" v="1" actId="1076"/>
        <pc:sldMkLst>
          <pc:docMk/>
          <pc:sldMk cId="0" sldId="262"/>
        </pc:sldMkLst>
        <pc:spChg chg="mod">
          <ac:chgData name="Mary Prashanthi Vongala" userId="ea73a2940e0e5735" providerId="LiveId" clId="{CF54DBFD-472B-4930-80EF-5DF3FFE1EE91}" dt="2023-10-17T18:07:57.167" v="0" actId="1076"/>
          <ac:spMkLst>
            <pc:docMk/>
            <pc:sldMk cId="0" sldId="262"/>
            <ac:spMk id="4" creationId="{00000000-0000-0000-0000-000000000000}"/>
          </ac:spMkLst>
        </pc:spChg>
        <pc:picChg chg="mod">
          <ac:chgData name="Mary Prashanthi Vongala" userId="ea73a2940e0e5735" providerId="LiveId" clId="{CF54DBFD-472B-4930-80EF-5DF3FFE1EE91}" dt="2023-10-17T18:08:06.743" v="1" actId="1076"/>
          <ac:picMkLst>
            <pc:docMk/>
            <pc:sldMk cId="0" sldId="262"/>
            <ac:picMk id="3" creationId="{00000000-0000-0000-0000-000000000000}"/>
          </ac:picMkLst>
        </pc:picChg>
      </pc:sldChg>
    </pc:docChg>
  </pc:docChgLst>
  <pc:docChgLst>
    <pc:chgData name="Mary Prashanthi Vongala" userId="ea73a2940e0e5735" providerId="LiveId" clId="{487E1CA5-9387-49B7-8F12-F1EECB86E847}"/>
    <pc:docChg chg="custSel modSld">
      <pc:chgData name="Mary Prashanthi Vongala" userId="ea73a2940e0e5735" providerId="LiveId" clId="{487E1CA5-9387-49B7-8F12-F1EECB86E847}" dt="2023-10-18T02:59:12.678" v="1"/>
      <pc:docMkLst>
        <pc:docMk/>
      </pc:docMkLst>
      <pc:sldChg chg="delSp modTransition modAnim">
        <pc:chgData name="Mary Prashanthi Vongala" userId="ea73a2940e0e5735" providerId="LiveId" clId="{487E1CA5-9387-49B7-8F12-F1EECB86E847}" dt="2023-10-18T02:59:12.678" v="1"/>
        <pc:sldMkLst>
          <pc:docMk/>
          <pc:sldMk cId="0" sldId="257"/>
        </pc:sldMkLst>
        <pc:picChg chg="del">
          <ac:chgData name="Mary Prashanthi Vongala" userId="ea73a2940e0e5735" providerId="LiveId" clId="{487E1CA5-9387-49B7-8F12-F1EECB86E847}" dt="2023-10-18T02:59:12.678" v="1"/>
          <ac:picMkLst>
            <pc:docMk/>
            <pc:sldMk cId="0" sldId="257"/>
            <ac:picMk id="19" creationId="{ECC3F23A-E7BF-058F-3A0C-DBE3222CFE58}"/>
          </ac:picMkLst>
        </pc:picChg>
      </pc:sldChg>
      <pc:sldChg chg="delSp modTransition modAnim">
        <pc:chgData name="Mary Prashanthi Vongala" userId="ea73a2940e0e5735" providerId="LiveId" clId="{487E1CA5-9387-49B7-8F12-F1EECB86E847}" dt="2023-10-18T02:59:12.678" v="1"/>
        <pc:sldMkLst>
          <pc:docMk/>
          <pc:sldMk cId="0" sldId="258"/>
        </pc:sldMkLst>
        <pc:picChg chg="del">
          <ac:chgData name="Mary Prashanthi Vongala" userId="ea73a2940e0e5735" providerId="LiveId" clId="{487E1CA5-9387-49B7-8F12-F1EECB86E847}" dt="2023-10-18T02:59:12.678" v="1"/>
          <ac:picMkLst>
            <pc:docMk/>
            <pc:sldMk cId="0" sldId="258"/>
            <ac:picMk id="19" creationId="{8BD01C5A-E033-83EB-976E-E4E9228014DD}"/>
          </ac:picMkLst>
        </pc:picChg>
      </pc:sldChg>
      <pc:sldChg chg="delSp modTransition modAnim">
        <pc:chgData name="Mary Prashanthi Vongala" userId="ea73a2940e0e5735" providerId="LiveId" clId="{487E1CA5-9387-49B7-8F12-F1EECB86E847}" dt="2023-10-18T02:59:12.678" v="1"/>
        <pc:sldMkLst>
          <pc:docMk/>
          <pc:sldMk cId="0" sldId="260"/>
        </pc:sldMkLst>
        <pc:picChg chg="del">
          <ac:chgData name="Mary Prashanthi Vongala" userId="ea73a2940e0e5735" providerId="LiveId" clId="{487E1CA5-9387-49B7-8F12-F1EECB86E847}" dt="2023-10-18T02:59:12.678" v="1"/>
          <ac:picMkLst>
            <pc:docMk/>
            <pc:sldMk cId="0" sldId="260"/>
            <ac:picMk id="10" creationId="{B350E659-69EA-8999-7210-80DA0B5F0476}"/>
          </ac:picMkLst>
        </pc:picChg>
      </pc:sldChg>
      <pc:sldChg chg="delSp modTransition modAnim">
        <pc:chgData name="Mary Prashanthi Vongala" userId="ea73a2940e0e5735" providerId="LiveId" clId="{487E1CA5-9387-49B7-8F12-F1EECB86E847}" dt="2023-10-18T02:59:12.678" v="1"/>
        <pc:sldMkLst>
          <pc:docMk/>
          <pc:sldMk cId="0" sldId="262"/>
        </pc:sldMkLst>
        <pc:picChg chg="del">
          <ac:chgData name="Mary Prashanthi Vongala" userId="ea73a2940e0e5735" providerId="LiveId" clId="{487E1CA5-9387-49B7-8F12-F1EECB86E847}" dt="2023-10-18T02:59:12.678" v="1"/>
          <ac:picMkLst>
            <pc:docMk/>
            <pc:sldMk cId="0" sldId="262"/>
            <ac:picMk id="28" creationId="{399C158F-9A70-D25C-F27A-2D4D634C0ABD}"/>
          </ac:picMkLst>
        </pc:picChg>
      </pc:sldChg>
      <pc:sldChg chg="delSp mod modTransition delAnim">
        <pc:chgData name="Mary Prashanthi Vongala" userId="ea73a2940e0e5735" providerId="LiveId" clId="{487E1CA5-9387-49B7-8F12-F1EECB86E847}" dt="2023-10-18T02:59:12.678" v="1"/>
        <pc:sldMkLst>
          <pc:docMk/>
          <pc:sldMk cId="2084460432" sldId="289"/>
        </pc:sldMkLst>
        <pc:picChg chg="del">
          <ac:chgData name="Mary Prashanthi Vongala" userId="ea73a2940e0e5735" providerId="LiveId" clId="{487E1CA5-9387-49B7-8F12-F1EECB86E847}" dt="2023-10-18T02:59:05.905" v="0" actId="478"/>
          <ac:picMkLst>
            <pc:docMk/>
            <pc:sldMk cId="2084460432" sldId="289"/>
            <ac:picMk id="26" creationId="{B2BB348B-EA2B-3553-BC50-C56D9CA4F4B7}"/>
          </ac:picMkLst>
        </pc:picChg>
      </pc:sldChg>
      <pc:sldChg chg="delSp modTransition modAnim">
        <pc:chgData name="Mary Prashanthi Vongala" userId="ea73a2940e0e5735" providerId="LiveId" clId="{487E1CA5-9387-49B7-8F12-F1EECB86E847}" dt="2023-10-18T02:59:12.678" v="1"/>
        <pc:sldMkLst>
          <pc:docMk/>
          <pc:sldMk cId="670098903" sldId="290"/>
        </pc:sldMkLst>
        <pc:picChg chg="del">
          <ac:chgData name="Mary Prashanthi Vongala" userId="ea73a2940e0e5735" providerId="LiveId" clId="{487E1CA5-9387-49B7-8F12-F1EECB86E847}" dt="2023-10-18T02:59:12.678" v="1"/>
          <ac:picMkLst>
            <pc:docMk/>
            <pc:sldMk cId="670098903" sldId="290"/>
            <ac:picMk id="26" creationId="{8CC6C4BC-3C3E-267F-277D-D22470D3EC44}"/>
          </ac:picMkLst>
        </pc:picChg>
      </pc:sldChg>
      <pc:sldChg chg="delSp modTransition modAnim">
        <pc:chgData name="Mary Prashanthi Vongala" userId="ea73a2940e0e5735" providerId="LiveId" clId="{487E1CA5-9387-49B7-8F12-F1EECB86E847}" dt="2023-10-18T02:59:12.678" v="1"/>
        <pc:sldMkLst>
          <pc:docMk/>
          <pc:sldMk cId="1910588742" sldId="291"/>
        </pc:sldMkLst>
        <pc:picChg chg="del">
          <ac:chgData name="Mary Prashanthi Vongala" userId="ea73a2940e0e5735" providerId="LiveId" clId="{487E1CA5-9387-49B7-8F12-F1EECB86E847}" dt="2023-10-18T02:59:12.678" v="1"/>
          <ac:picMkLst>
            <pc:docMk/>
            <pc:sldMk cId="1910588742" sldId="291"/>
            <ac:picMk id="23" creationId="{41E47040-E52E-89FD-D4AD-BE7827E7CC52}"/>
          </ac:picMkLst>
        </pc:picChg>
      </pc:sldChg>
      <pc:sldChg chg="delSp modTransition modAnim">
        <pc:chgData name="Mary Prashanthi Vongala" userId="ea73a2940e0e5735" providerId="LiveId" clId="{487E1CA5-9387-49B7-8F12-F1EECB86E847}" dt="2023-10-18T02:59:12.678" v="1"/>
        <pc:sldMkLst>
          <pc:docMk/>
          <pc:sldMk cId="2899150399" sldId="292"/>
        </pc:sldMkLst>
        <pc:picChg chg="del">
          <ac:chgData name="Mary Prashanthi Vongala" userId="ea73a2940e0e5735" providerId="LiveId" clId="{487E1CA5-9387-49B7-8F12-F1EECB86E847}" dt="2023-10-18T02:59:12.678" v="1"/>
          <ac:picMkLst>
            <pc:docMk/>
            <pc:sldMk cId="2899150399" sldId="292"/>
            <ac:picMk id="6" creationId="{CEAD1C0D-2B7E-581B-2E45-FFB97AD4B6A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F16EB-C081-41CD-9283-1585638C03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BE9CEF-11E7-41C9-8618-8274EF44BB9C}">
      <dgm:prSet/>
      <dgm:spPr/>
      <dgm:t>
        <a:bodyPr/>
        <a:lstStyle/>
        <a:p>
          <a:r>
            <a:rPr lang="en-US" b="1"/>
            <a:t>Python</a:t>
          </a:r>
          <a:r>
            <a:rPr lang="en-US"/>
            <a:t>: The primary programming language for building the sentiment analysis model.</a:t>
          </a:r>
        </a:p>
      </dgm:t>
    </dgm:pt>
    <dgm:pt modelId="{0486D326-03F6-40E3-8FF6-7EAFD59A02E3}" type="parTrans" cxnId="{F1FAAA84-7940-4C30-9CED-2919A7BAD0EB}">
      <dgm:prSet/>
      <dgm:spPr/>
      <dgm:t>
        <a:bodyPr/>
        <a:lstStyle/>
        <a:p>
          <a:endParaRPr lang="en-US"/>
        </a:p>
      </dgm:t>
    </dgm:pt>
    <dgm:pt modelId="{294DC46A-EFD0-4834-A4A2-06E6A18D9A79}" type="sibTrans" cxnId="{F1FAAA84-7940-4C30-9CED-2919A7BAD0EB}">
      <dgm:prSet/>
      <dgm:spPr/>
      <dgm:t>
        <a:bodyPr/>
        <a:lstStyle/>
        <a:p>
          <a:endParaRPr lang="en-US"/>
        </a:p>
      </dgm:t>
    </dgm:pt>
    <dgm:pt modelId="{EDD30021-D2FF-4ED9-BA9B-34F286D75D39}">
      <dgm:prSet/>
      <dgm:spPr/>
      <dgm:t>
        <a:bodyPr/>
        <a:lstStyle/>
        <a:p>
          <a:r>
            <a:rPr lang="en-US" b="1" dirty="0"/>
            <a:t>Scikit-Learn</a:t>
          </a:r>
          <a:r>
            <a:rPr lang="en-US" dirty="0"/>
            <a:t>: For training and deploying machine learning models.</a:t>
          </a:r>
        </a:p>
      </dgm:t>
    </dgm:pt>
    <dgm:pt modelId="{75A84F7F-79D7-4805-B6E2-75D36D783922}" type="parTrans" cxnId="{9046F137-51E2-46AD-B9A1-13B81E770B7D}">
      <dgm:prSet/>
      <dgm:spPr/>
      <dgm:t>
        <a:bodyPr/>
        <a:lstStyle/>
        <a:p>
          <a:endParaRPr lang="en-US"/>
        </a:p>
      </dgm:t>
    </dgm:pt>
    <dgm:pt modelId="{6193DC1D-318B-47DB-B7AC-4E2A475AE86F}" type="sibTrans" cxnId="{9046F137-51E2-46AD-B9A1-13B81E770B7D}">
      <dgm:prSet/>
      <dgm:spPr/>
      <dgm:t>
        <a:bodyPr/>
        <a:lstStyle/>
        <a:p>
          <a:endParaRPr lang="en-US"/>
        </a:p>
      </dgm:t>
    </dgm:pt>
    <dgm:pt modelId="{B02BA51D-1F43-4855-9061-2C7F5E672243}">
      <dgm:prSet/>
      <dgm:spPr/>
      <dgm:t>
        <a:bodyPr/>
        <a:lstStyle/>
        <a:p>
          <a:r>
            <a:rPr lang="en-US" b="1" dirty="0"/>
            <a:t>Natural Language Toolkit (NLTK)</a:t>
          </a:r>
          <a:r>
            <a:rPr lang="en-US" dirty="0"/>
            <a:t> or </a:t>
          </a:r>
          <a:r>
            <a:rPr lang="en-US" b="1" dirty="0" err="1"/>
            <a:t>spaCy</a:t>
          </a:r>
          <a:r>
            <a:rPr lang="en-US" dirty="0"/>
            <a:t>: For text processing, tokenization, and feature extraction.</a:t>
          </a:r>
        </a:p>
      </dgm:t>
    </dgm:pt>
    <dgm:pt modelId="{AC8A06ED-E9FB-4A82-BBEC-2E8CECB23C4B}" type="parTrans" cxnId="{DA72CE20-A3BD-4AC3-8673-A417194BDA1E}">
      <dgm:prSet/>
      <dgm:spPr/>
      <dgm:t>
        <a:bodyPr/>
        <a:lstStyle/>
        <a:p>
          <a:endParaRPr lang="en-US"/>
        </a:p>
      </dgm:t>
    </dgm:pt>
    <dgm:pt modelId="{7E66E505-12B5-4ED8-BBEE-A7E7CA56F164}" type="sibTrans" cxnId="{DA72CE20-A3BD-4AC3-8673-A417194BDA1E}">
      <dgm:prSet/>
      <dgm:spPr/>
      <dgm:t>
        <a:bodyPr/>
        <a:lstStyle/>
        <a:p>
          <a:endParaRPr lang="en-US"/>
        </a:p>
      </dgm:t>
    </dgm:pt>
    <dgm:pt modelId="{1C26FE3D-36E3-4C84-85C0-49FDD95D2184}">
      <dgm:prSet/>
      <dgm:spPr/>
      <dgm:t>
        <a:bodyPr/>
        <a:lstStyle/>
        <a:p>
          <a:r>
            <a:rPr lang="en-US" b="1" dirty="0"/>
            <a:t>Word Embeddings (Word2Vec, </a:t>
          </a:r>
          <a:r>
            <a:rPr lang="en-US" b="1" dirty="0" err="1"/>
            <a:t>GloVe</a:t>
          </a:r>
          <a:r>
            <a:rPr lang="en-US" b="1" dirty="0"/>
            <a:t>)</a:t>
          </a:r>
          <a:r>
            <a:rPr lang="en-US" dirty="0"/>
            <a:t>: Pre-trained word vectors to enhance model accuracy.</a:t>
          </a:r>
        </a:p>
      </dgm:t>
    </dgm:pt>
    <dgm:pt modelId="{3CF21D7F-124E-47B2-AFFE-CAF2F49F30B7}" type="parTrans" cxnId="{1C29E276-A6C8-4936-8933-EEBFD989D059}">
      <dgm:prSet/>
      <dgm:spPr/>
      <dgm:t>
        <a:bodyPr/>
        <a:lstStyle/>
        <a:p>
          <a:endParaRPr lang="en-US"/>
        </a:p>
      </dgm:t>
    </dgm:pt>
    <dgm:pt modelId="{ECD0732D-E9D8-4241-933A-F308937FF94E}" type="sibTrans" cxnId="{1C29E276-A6C8-4936-8933-EEBFD989D059}">
      <dgm:prSet/>
      <dgm:spPr/>
      <dgm:t>
        <a:bodyPr/>
        <a:lstStyle/>
        <a:p>
          <a:endParaRPr lang="en-US"/>
        </a:p>
      </dgm:t>
    </dgm:pt>
    <dgm:pt modelId="{BC561ABD-6E3E-4F3A-A842-0E4F461E4F1E}">
      <dgm:prSet/>
      <dgm:spPr/>
      <dgm:t>
        <a:bodyPr/>
        <a:lstStyle/>
        <a:p>
          <a:r>
            <a:rPr lang="en-US" b="1" dirty="0"/>
            <a:t>Machine Learning Libraries</a:t>
          </a:r>
          <a:r>
            <a:rPr lang="en-US" dirty="0"/>
            <a:t>: Libraries for building and training sentiment analysis models, such as TensorFlow, </a:t>
          </a:r>
          <a:r>
            <a:rPr lang="en-US" dirty="0" err="1"/>
            <a:t>PyTorch</a:t>
          </a:r>
          <a:r>
            <a:rPr lang="en-US" dirty="0"/>
            <a:t>, or scikit-learn.</a:t>
          </a:r>
        </a:p>
      </dgm:t>
    </dgm:pt>
    <dgm:pt modelId="{609BB325-76C5-4EEE-A9FD-F264E4D492F9}" type="parTrans" cxnId="{0561A598-FD15-4FF1-8285-06F434FFAF8E}">
      <dgm:prSet/>
      <dgm:spPr/>
      <dgm:t>
        <a:bodyPr/>
        <a:lstStyle/>
        <a:p>
          <a:endParaRPr lang="en-US"/>
        </a:p>
      </dgm:t>
    </dgm:pt>
    <dgm:pt modelId="{E9254620-0B4B-4D66-B974-E0B958FC0C9C}" type="sibTrans" cxnId="{0561A598-FD15-4FF1-8285-06F434FFAF8E}">
      <dgm:prSet/>
      <dgm:spPr/>
      <dgm:t>
        <a:bodyPr/>
        <a:lstStyle/>
        <a:p>
          <a:endParaRPr lang="en-US"/>
        </a:p>
      </dgm:t>
    </dgm:pt>
    <dgm:pt modelId="{E3BE4CCF-0253-4F4C-BBB6-92C6B7408529}">
      <dgm:prSet/>
      <dgm:spPr/>
      <dgm:t>
        <a:bodyPr/>
        <a:lstStyle/>
        <a:p>
          <a:r>
            <a:rPr lang="en-US" b="1" dirty="0" err="1"/>
            <a:t>Jupyter</a:t>
          </a:r>
          <a:r>
            <a:rPr lang="en-US" b="1" dirty="0"/>
            <a:t> Notebook</a:t>
          </a:r>
          <a:r>
            <a:rPr lang="en-US" dirty="0"/>
            <a:t>: An interactive development environment for data analysis and machine learning.</a:t>
          </a:r>
        </a:p>
      </dgm:t>
    </dgm:pt>
    <dgm:pt modelId="{7DF4D3E6-73D2-448D-8B5E-7B0AE06225E0}" type="parTrans" cxnId="{3A4B71BD-7D6E-4B6F-BD75-00192C628733}">
      <dgm:prSet/>
      <dgm:spPr/>
      <dgm:t>
        <a:bodyPr/>
        <a:lstStyle/>
        <a:p>
          <a:endParaRPr lang="en-US"/>
        </a:p>
      </dgm:t>
    </dgm:pt>
    <dgm:pt modelId="{A1EAA596-444F-4C10-9748-822F942C13AB}" type="sibTrans" cxnId="{3A4B71BD-7D6E-4B6F-BD75-00192C628733}">
      <dgm:prSet/>
      <dgm:spPr/>
      <dgm:t>
        <a:bodyPr/>
        <a:lstStyle/>
        <a:p>
          <a:endParaRPr lang="en-US"/>
        </a:p>
      </dgm:t>
    </dgm:pt>
    <dgm:pt modelId="{5E8CD5FE-429C-490E-90B3-C4B6FA675D0E}" type="pres">
      <dgm:prSet presAssocID="{7BEF16EB-C081-41CD-9283-1585638C0338}" presName="root" presStyleCnt="0">
        <dgm:presLayoutVars>
          <dgm:dir/>
          <dgm:resizeHandles val="exact"/>
        </dgm:presLayoutVars>
      </dgm:prSet>
      <dgm:spPr/>
    </dgm:pt>
    <dgm:pt modelId="{E7A89C4C-069F-49EA-BB23-CCD66C04E314}" type="pres">
      <dgm:prSet presAssocID="{44BE9CEF-11E7-41C9-8618-8274EF44BB9C}" presName="compNode" presStyleCnt="0"/>
      <dgm:spPr/>
    </dgm:pt>
    <dgm:pt modelId="{E31087F1-5D60-4F73-BA28-50AB1BA4B846}" type="pres">
      <dgm:prSet presAssocID="{44BE9CEF-11E7-41C9-8618-8274EF44BB9C}"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a:noFill/>
        </a:ln>
      </dgm:spPr>
    </dgm:pt>
    <dgm:pt modelId="{ADBB1406-D39C-4301-9029-3AD726051156}" type="pres">
      <dgm:prSet presAssocID="{44BE9CEF-11E7-41C9-8618-8274EF44BB9C}" presName="spaceRect" presStyleCnt="0"/>
      <dgm:spPr/>
    </dgm:pt>
    <dgm:pt modelId="{869BC47D-A704-420B-AF45-BD1C1CE04248}" type="pres">
      <dgm:prSet presAssocID="{44BE9CEF-11E7-41C9-8618-8274EF44BB9C}" presName="textRect" presStyleLbl="revTx" presStyleIdx="0" presStyleCnt="6">
        <dgm:presLayoutVars>
          <dgm:chMax val="1"/>
          <dgm:chPref val="1"/>
        </dgm:presLayoutVars>
      </dgm:prSet>
      <dgm:spPr/>
    </dgm:pt>
    <dgm:pt modelId="{BD324725-A3C7-44E5-8542-8575663E5AC0}" type="pres">
      <dgm:prSet presAssocID="{294DC46A-EFD0-4834-A4A2-06E6A18D9A79}" presName="sibTrans" presStyleCnt="0"/>
      <dgm:spPr/>
    </dgm:pt>
    <dgm:pt modelId="{08CD56E5-210D-478F-8D6F-B1E01527FC6C}" type="pres">
      <dgm:prSet presAssocID="{EDD30021-D2FF-4ED9-BA9B-34F286D75D39}" presName="compNode" presStyleCnt="0"/>
      <dgm:spPr/>
    </dgm:pt>
    <dgm:pt modelId="{3DA0C870-EF8A-4E11-8B48-17F36E7B5E73}" type="pres">
      <dgm:prSet presAssocID="{EDD30021-D2FF-4ED9-BA9B-34F286D75D39}" presName="iconRect" presStyleLbl="node1" presStyleIdx="1" presStyleCnt="6" custScaleX="170113" custScaleY="90316" custLinFactNeighborX="5052" custLinFactNeighborY="-105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a:noFill/>
        </a:ln>
      </dgm:spPr>
    </dgm:pt>
    <dgm:pt modelId="{B49C084C-AF68-4C78-B16B-379AB3F2B0CA}" type="pres">
      <dgm:prSet presAssocID="{EDD30021-D2FF-4ED9-BA9B-34F286D75D39}" presName="spaceRect" presStyleCnt="0"/>
      <dgm:spPr/>
    </dgm:pt>
    <dgm:pt modelId="{394CF0E7-1BDF-44E6-920D-39C5BB64ED5F}" type="pres">
      <dgm:prSet presAssocID="{EDD30021-D2FF-4ED9-BA9B-34F286D75D39}" presName="textRect" presStyleLbl="revTx" presStyleIdx="1" presStyleCnt="6">
        <dgm:presLayoutVars>
          <dgm:chMax val="1"/>
          <dgm:chPref val="1"/>
        </dgm:presLayoutVars>
      </dgm:prSet>
      <dgm:spPr/>
    </dgm:pt>
    <dgm:pt modelId="{752D67C0-0B35-472B-848D-57EEF8B29727}" type="pres">
      <dgm:prSet presAssocID="{6193DC1D-318B-47DB-B7AC-4E2A475AE86F}" presName="sibTrans" presStyleCnt="0"/>
      <dgm:spPr/>
    </dgm:pt>
    <dgm:pt modelId="{711FE3BB-2CEA-48EA-B85F-410AE4371E63}" type="pres">
      <dgm:prSet presAssocID="{B02BA51D-1F43-4855-9061-2C7F5E672243}" presName="compNode" presStyleCnt="0"/>
      <dgm:spPr/>
    </dgm:pt>
    <dgm:pt modelId="{939AC570-F392-4F74-9C92-6DFD9E8107DA}" type="pres">
      <dgm:prSet presAssocID="{B02BA51D-1F43-4855-9061-2C7F5E672243}" presName="iconRect" presStyleLbl="node1" presStyleIdx="2" presStyleCnt="6" custLinFactNeighborX="1221" custLinFactNeighborY="-1859"/>
      <dgm:spPr>
        <a:blipFill>
          <a:blip xmlns:r="http://schemas.openxmlformats.org/officeDocument/2006/relationships" r:embed="rId3"/>
          <a:srcRect/>
          <a:stretch>
            <a:fillRect/>
          </a:stretch>
        </a:blipFill>
        <a:ln>
          <a:noFill/>
        </a:ln>
      </dgm:spPr>
    </dgm:pt>
    <dgm:pt modelId="{CC34185E-FC6A-4A48-9602-9B41D32DD893}" type="pres">
      <dgm:prSet presAssocID="{B02BA51D-1F43-4855-9061-2C7F5E672243}" presName="spaceRect" presStyleCnt="0"/>
      <dgm:spPr/>
    </dgm:pt>
    <dgm:pt modelId="{266FACBD-AB7C-4ED7-AB3D-818A04694D40}" type="pres">
      <dgm:prSet presAssocID="{B02BA51D-1F43-4855-9061-2C7F5E672243}" presName="textRect" presStyleLbl="revTx" presStyleIdx="2" presStyleCnt="6">
        <dgm:presLayoutVars>
          <dgm:chMax val="1"/>
          <dgm:chPref val="1"/>
        </dgm:presLayoutVars>
      </dgm:prSet>
      <dgm:spPr/>
    </dgm:pt>
    <dgm:pt modelId="{F4F12A70-ED18-4119-9885-C0D0F20FB002}" type="pres">
      <dgm:prSet presAssocID="{7E66E505-12B5-4ED8-BBEE-A7E7CA56F164}" presName="sibTrans" presStyleCnt="0"/>
      <dgm:spPr/>
    </dgm:pt>
    <dgm:pt modelId="{965EA28A-E91F-43DA-89D8-0D6733E35BA0}" type="pres">
      <dgm:prSet presAssocID="{1C26FE3D-36E3-4C84-85C0-49FDD95D2184}" presName="compNode" presStyleCnt="0"/>
      <dgm:spPr/>
    </dgm:pt>
    <dgm:pt modelId="{EACC5398-61B0-4188-A005-A5880F062326}" type="pres">
      <dgm:prSet presAssocID="{1C26FE3D-36E3-4C84-85C0-49FDD95D2184}" presName="iconRect" presStyleLbl="node1" presStyleIdx="3" presStyleCnt="6"/>
      <dgm:spPr>
        <a:ln>
          <a:noFill/>
        </a:ln>
      </dgm:spPr>
    </dgm:pt>
    <dgm:pt modelId="{9536DB9E-804F-4338-A4B5-A5A1FD846CC2}" type="pres">
      <dgm:prSet presAssocID="{1C26FE3D-36E3-4C84-85C0-49FDD95D2184}" presName="spaceRect" presStyleCnt="0"/>
      <dgm:spPr/>
    </dgm:pt>
    <dgm:pt modelId="{859D5653-F8D6-4F6C-8394-FEC6A2C20F4D}" type="pres">
      <dgm:prSet presAssocID="{1C26FE3D-36E3-4C84-85C0-49FDD95D2184}" presName="textRect" presStyleLbl="revTx" presStyleIdx="3" presStyleCnt="6">
        <dgm:presLayoutVars>
          <dgm:chMax val="1"/>
          <dgm:chPref val="1"/>
        </dgm:presLayoutVars>
      </dgm:prSet>
      <dgm:spPr/>
    </dgm:pt>
    <dgm:pt modelId="{36FB9DB4-AED1-45E2-80D0-BDA1E201527C}" type="pres">
      <dgm:prSet presAssocID="{ECD0732D-E9D8-4241-933A-F308937FF94E}" presName="sibTrans" presStyleCnt="0"/>
      <dgm:spPr/>
    </dgm:pt>
    <dgm:pt modelId="{7231E70C-5957-4088-BF11-37AC0940F23E}" type="pres">
      <dgm:prSet presAssocID="{BC561ABD-6E3E-4F3A-A842-0E4F461E4F1E}" presName="compNode" presStyleCnt="0"/>
      <dgm:spPr/>
    </dgm:pt>
    <dgm:pt modelId="{A5ED27FA-38A5-444B-8FB5-2C10E399D71C}" type="pres">
      <dgm:prSet presAssocID="{BC561ABD-6E3E-4F3A-A842-0E4F461E4F1E}" presName="iconRect" presStyleLbl="node1" presStyleIdx="4" presStyleCnt="6"/>
      <dgm:spPr>
        <a:blipFill rotWithShape="1">
          <a:blip xmlns:r="http://schemas.openxmlformats.org/officeDocument/2006/relationships" r:embed="rId4"/>
          <a:srcRect/>
          <a:stretch>
            <a:fillRect t="-4000" b="-4000"/>
          </a:stretch>
        </a:blipFill>
        <a:ln>
          <a:noFill/>
        </a:ln>
      </dgm:spPr>
      <dgm:extLst>
        <a:ext uri="{E40237B7-FDA0-4F09-8148-C483321AD2D9}">
          <dgm14:cNvPr xmlns:dgm14="http://schemas.microsoft.com/office/drawing/2010/diagram" id="0" name="" descr="Schoolhouse"/>
        </a:ext>
      </dgm:extLst>
    </dgm:pt>
    <dgm:pt modelId="{9FFBF6B1-A9B1-4623-A9B8-E85B64920398}" type="pres">
      <dgm:prSet presAssocID="{BC561ABD-6E3E-4F3A-A842-0E4F461E4F1E}" presName="spaceRect" presStyleCnt="0"/>
      <dgm:spPr/>
    </dgm:pt>
    <dgm:pt modelId="{AF62DBAA-C4B5-4A34-9246-D82CE4F5CE63}" type="pres">
      <dgm:prSet presAssocID="{BC561ABD-6E3E-4F3A-A842-0E4F461E4F1E}" presName="textRect" presStyleLbl="revTx" presStyleIdx="4" presStyleCnt="6">
        <dgm:presLayoutVars>
          <dgm:chMax val="1"/>
          <dgm:chPref val="1"/>
        </dgm:presLayoutVars>
      </dgm:prSet>
      <dgm:spPr/>
    </dgm:pt>
    <dgm:pt modelId="{2DB7F753-4F3C-4751-AD4A-EB4DF7FBADC3}" type="pres">
      <dgm:prSet presAssocID="{E9254620-0B4B-4D66-B974-E0B958FC0C9C}" presName="sibTrans" presStyleCnt="0"/>
      <dgm:spPr/>
    </dgm:pt>
    <dgm:pt modelId="{7A3C7E47-AA01-4CD1-86CB-F3686B284430}" type="pres">
      <dgm:prSet presAssocID="{E3BE4CCF-0253-4F4C-BBB6-92C6B7408529}" presName="compNode" presStyleCnt="0"/>
      <dgm:spPr/>
    </dgm:pt>
    <dgm:pt modelId="{5E867AD0-034D-4799-BE80-794DE376DFFF}" type="pres">
      <dgm:prSet presAssocID="{E3BE4CCF-0253-4F4C-BBB6-92C6B7408529}" presName="iconRect" presStyleLbl="node1" presStyleIdx="5" presStyleCnt="6"/>
      <dgm:spPr>
        <a:blipFill rotWithShape="1">
          <a:blip xmlns:r="http://schemas.openxmlformats.org/officeDocument/2006/relationships" r:embed="rId5"/>
          <a:srcRect/>
          <a:stretch>
            <a:fillRect l="-2000" r="-2000"/>
          </a:stretch>
        </a:blipFill>
        <a:ln>
          <a:noFill/>
        </a:ln>
      </dgm:spPr>
      <dgm:extLst>
        <a:ext uri="{E40237B7-FDA0-4F09-8148-C483321AD2D9}">
          <dgm14:cNvPr xmlns:dgm14="http://schemas.microsoft.com/office/drawing/2010/diagram" id="0" name="" descr="Cloud Computing"/>
        </a:ext>
      </dgm:extLst>
    </dgm:pt>
    <dgm:pt modelId="{8FD92A06-1332-4D33-9106-3E846AD8CAC0}" type="pres">
      <dgm:prSet presAssocID="{E3BE4CCF-0253-4F4C-BBB6-92C6B7408529}" presName="spaceRect" presStyleCnt="0"/>
      <dgm:spPr/>
    </dgm:pt>
    <dgm:pt modelId="{2EACFE80-4056-4466-9279-686B78E9DE62}" type="pres">
      <dgm:prSet presAssocID="{E3BE4CCF-0253-4F4C-BBB6-92C6B7408529}" presName="textRect" presStyleLbl="revTx" presStyleIdx="5" presStyleCnt="6">
        <dgm:presLayoutVars>
          <dgm:chMax val="1"/>
          <dgm:chPref val="1"/>
        </dgm:presLayoutVars>
      </dgm:prSet>
      <dgm:spPr/>
    </dgm:pt>
  </dgm:ptLst>
  <dgm:cxnLst>
    <dgm:cxn modelId="{3A0AA302-60E9-408C-98FA-31163F8144C1}" type="presOf" srcId="{7BEF16EB-C081-41CD-9283-1585638C0338}" destId="{5E8CD5FE-429C-490E-90B3-C4B6FA675D0E}" srcOrd="0" destOrd="0" presId="urn:microsoft.com/office/officeart/2018/2/layout/IconLabelList"/>
    <dgm:cxn modelId="{5AD9C903-DBC3-49E7-B82D-75965323DB17}" type="presOf" srcId="{44BE9CEF-11E7-41C9-8618-8274EF44BB9C}" destId="{869BC47D-A704-420B-AF45-BD1C1CE04248}" srcOrd="0" destOrd="0" presId="urn:microsoft.com/office/officeart/2018/2/layout/IconLabelList"/>
    <dgm:cxn modelId="{DA72CE20-A3BD-4AC3-8673-A417194BDA1E}" srcId="{7BEF16EB-C081-41CD-9283-1585638C0338}" destId="{B02BA51D-1F43-4855-9061-2C7F5E672243}" srcOrd="2" destOrd="0" parTransId="{AC8A06ED-E9FB-4A82-BBEC-2E8CECB23C4B}" sibTransId="{7E66E505-12B5-4ED8-BBEE-A7E7CA56F164}"/>
    <dgm:cxn modelId="{DCD06624-68E1-48AB-A21D-4FBEC3F7A0C7}" type="presOf" srcId="{B02BA51D-1F43-4855-9061-2C7F5E672243}" destId="{266FACBD-AB7C-4ED7-AB3D-818A04694D40}" srcOrd="0" destOrd="0" presId="urn:microsoft.com/office/officeart/2018/2/layout/IconLabelList"/>
    <dgm:cxn modelId="{1B78BC31-0A63-47AA-9EBD-25292B66A5BA}" type="presOf" srcId="{1C26FE3D-36E3-4C84-85C0-49FDD95D2184}" destId="{859D5653-F8D6-4F6C-8394-FEC6A2C20F4D}" srcOrd="0" destOrd="0" presId="urn:microsoft.com/office/officeart/2018/2/layout/IconLabelList"/>
    <dgm:cxn modelId="{9046F137-51E2-46AD-B9A1-13B81E770B7D}" srcId="{7BEF16EB-C081-41CD-9283-1585638C0338}" destId="{EDD30021-D2FF-4ED9-BA9B-34F286D75D39}" srcOrd="1" destOrd="0" parTransId="{75A84F7F-79D7-4805-B6E2-75D36D783922}" sibTransId="{6193DC1D-318B-47DB-B7AC-4E2A475AE86F}"/>
    <dgm:cxn modelId="{1C29E276-A6C8-4936-8933-EEBFD989D059}" srcId="{7BEF16EB-C081-41CD-9283-1585638C0338}" destId="{1C26FE3D-36E3-4C84-85C0-49FDD95D2184}" srcOrd="3" destOrd="0" parTransId="{3CF21D7F-124E-47B2-AFFE-CAF2F49F30B7}" sibTransId="{ECD0732D-E9D8-4241-933A-F308937FF94E}"/>
    <dgm:cxn modelId="{F1FAAA84-7940-4C30-9CED-2919A7BAD0EB}" srcId="{7BEF16EB-C081-41CD-9283-1585638C0338}" destId="{44BE9CEF-11E7-41C9-8618-8274EF44BB9C}" srcOrd="0" destOrd="0" parTransId="{0486D326-03F6-40E3-8FF6-7EAFD59A02E3}" sibTransId="{294DC46A-EFD0-4834-A4A2-06E6A18D9A79}"/>
    <dgm:cxn modelId="{0561A598-FD15-4FF1-8285-06F434FFAF8E}" srcId="{7BEF16EB-C081-41CD-9283-1585638C0338}" destId="{BC561ABD-6E3E-4F3A-A842-0E4F461E4F1E}" srcOrd="4" destOrd="0" parTransId="{609BB325-76C5-4EEE-A9FD-F264E4D492F9}" sibTransId="{E9254620-0B4B-4D66-B974-E0B958FC0C9C}"/>
    <dgm:cxn modelId="{4570B6A9-9341-4DC4-A508-E7962189D4D9}" type="presOf" srcId="{EDD30021-D2FF-4ED9-BA9B-34F286D75D39}" destId="{394CF0E7-1BDF-44E6-920D-39C5BB64ED5F}" srcOrd="0" destOrd="0" presId="urn:microsoft.com/office/officeart/2018/2/layout/IconLabelList"/>
    <dgm:cxn modelId="{F06819B6-5C87-4271-86D4-35824C68B685}" type="presOf" srcId="{BC561ABD-6E3E-4F3A-A842-0E4F461E4F1E}" destId="{AF62DBAA-C4B5-4A34-9246-D82CE4F5CE63}" srcOrd="0" destOrd="0" presId="urn:microsoft.com/office/officeart/2018/2/layout/IconLabelList"/>
    <dgm:cxn modelId="{3A4B71BD-7D6E-4B6F-BD75-00192C628733}" srcId="{7BEF16EB-C081-41CD-9283-1585638C0338}" destId="{E3BE4CCF-0253-4F4C-BBB6-92C6B7408529}" srcOrd="5" destOrd="0" parTransId="{7DF4D3E6-73D2-448D-8B5E-7B0AE06225E0}" sibTransId="{A1EAA596-444F-4C10-9748-822F942C13AB}"/>
    <dgm:cxn modelId="{AB4DC9CD-46FD-4DA9-9CE8-D14F6CAC2AF7}" type="presOf" srcId="{E3BE4CCF-0253-4F4C-BBB6-92C6B7408529}" destId="{2EACFE80-4056-4466-9279-686B78E9DE62}" srcOrd="0" destOrd="0" presId="urn:microsoft.com/office/officeart/2018/2/layout/IconLabelList"/>
    <dgm:cxn modelId="{6301ACF0-DCA1-4328-B518-497D2117C39A}" type="presParOf" srcId="{5E8CD5FE-429C-490E-90B3-C4B6FA675D0E}" destId="{E7A89C4C-069F-49EA-BB23-CCD66C04E314}" srcOrd="0" destOrd="0" presId="urn:microsoft.com/office/officeart/2018/2/layout/IconLabelList"/>
    <dgm:cxn modelId="{335F5764-B177-41E5-9A0E-E9992E02C339}" type="presParOf" srcId="{E7A89C4C-069F-49EA-BB23-CCD66C04E314}" destId="{E31087F1-5D60-4F73-BA28-50AB1BA4B846}" srcOrd="0" destOrd="0" presId="urn:microsoft.com/office/officeart/2018/2/layout/IconLabelList"/>
    <dgm:cxn modelId="{0E4C902C-DEEA-4988-8C42-92F0F483901D}" type="presParOf" srcId="{E7A89C4C-069F-49EA-BB23-CCD66C04E314}" destId="{ADBB1406-D39C-4301-9029-3AD726051156}" srcOrd="1" destOrd="0" presId="urn:microsoft.com/office/officeart/2018/2/layout/IconLabelList"/>
    <dgm:cxn modelId="{78FCF987-3E72-4D06-A2B0-B21426041E19}" type="presParOf" srcId="{E7A89C4C-069F-49EA-BB23-CCD66C04E314}" destId="{869BC47D-A704-420B-AF45-BD1C1CE04248}" srcOrd="2" destOrd="0" presId="urn:microsoft.com/office/officeart/2018/2/layout/IconLabelList"/>
    <dgm:cxn modelId="{2D83CA9F-6E62-49C7-A4A4-D601D3444F84}" type="presParOf" srcId="{5E8CD5FE-429C-490E-90B3-C4B6FA675D0E}" destId="{BD324725-A3C7-44E5-8542-8575663E5AC0}" srcOrd="1" destOrd="0" presId="urn:microsoft.com/office/officeart/2018/2/layout/IconLabelList"/>
    <dgm:cxn modelId="{4F731C4B-A4E8-4E15-A847-E87DACEA5C44}" type="presParOf" srcId="{5E8CD5FE-429C-490E-90B3-C4B6FA675D0E}" destId="{08CD56E5-210D-478F-8D6F-B1E01527FC6C}" srcOrd="2" destOrd="0" presId="urn:microsoft.com/office/officeart/2018/2/layout/IconLabelList"/>
    <dgm:cxn modelId="{53D38359-8BC7-420D-B348-C682A56975E5}" type="presParOf" srcId="{08CD56E5-210D-478F-8D6F-B1E01527FC6C}" destId="{3DA0C870-EF8A-4E11-8B48-17F36E7B5E73}" srcOrd="0" destOrd="0" presId="urn:microsoft.com/office/officeart/2018/2/layout/IconLabelList"/>
    <dgm:cxn modelId="{EA24CF40-0DBA-40B7-8B9E-EE3329723608}" type="presParOf" srcId="{08CD56E5-210D-478F-8D6F-B1E01527FC6C}" destId="{B49C084C-AF68-4C78-B16B-379AB3F2B0CA}" srcOrd="1" destOrd="0" presId="urn:microsoft.com/office/officeart/2018/2/layout/IconLabelList"/>
    <dgm:cxn modelId="{4B48D37C-CE1D-48E2-B890-AA94B0628D18}" type="presParOf" srcId="{08CD56E5-210D-478F-8D6F-B1E01527FC6C}" destId="{394CF0E7-1BDF-44E6-920D-39C5BB64ED5F}" srcOrd="2" destOrd="0" presId="urn:microsoft.com/office/officeart/2018/2/layout/IconLabelList"/>
    <dgm:cxn modelId="{2B014F90-92D8-4192-A89D-F8470BE2FB15}" type="presParOf" srcId="{5E8CD5FE-429C-490E-90B3-C4B6FA675D0E}" destId="{752D67C0-0B35-472B-848D-57EEF8B29727}" srcOrd="3" destOrd="0" presId="urn:microsoft.com/office/officeart/2018/2/layout/IconLabelList"/>
    <dgm:cxn modelId="{719A3BDA-AC99-46FB-AFC9-88A8907006FD}" type="presParOf" srcId="{5E8CD5FE-429C-490E-90B3-C4B6FA675D0E}" destId="{711FE3BB-2CEA-48EA-B85F-410AE4371E63}" srcOrd="4" destOrd="0" presId="urn:microsoft.com/office/officeart/2018/2/layout/IconLabelList"/>
    <dgm:cxn modelId="{348F9F1F-23E2-4684-A4E6-BD6218925476}" type="presParOf" srcId="{711FE3BB-2CEA-48EA-B85F-410AE4371E63}" destId="{939AC570-F392-4F74-9C92-6DFD9E8107DA}" srcOrd="0" destOrd="0" presId="urn:microsoft.com/office/officeart/2018/2/layout/IconLabelList"/>
    <dgm:cxn modelId="{8F21B708-7DC6-46DD-A5CE-B9615FB01F77}" type="presParOf" srcId="{711FE3BB-2CEA-48EA-B85F-410AE4371E63}" destId="{CC34185E-FC6A-4A48-9602-9B41D32DD893}" srcOrd="1" destOrd="0" presId="urn:microsoft.com/office/officeart/2018/2/layout/IconLabelList"/>
    <dgm:cxn modelId="{674AE37C-3107-44DF-9DF6-83EBA1418FE4}" type="presParOf" srcId="{711FE3BB-2CEA-48EA-B85F-410AE4371E63}" destId="{266FACBD-AB7C-4ED7-AB3D-818A04694D40}" srcOrd="2" destOrd="0" presId="urn:microsoft.com/office/officeart/2018/2/layout/IconLabelList"/>
    <dgm:cxn modelId="{6D859B13-65C3-45C0-A6A9-E008F27D0BD6}" type="presParOf" srcId="{5E8CD5FE-429C-490E-90B3-C4B6FA675D0E}" destId="{F4F12A70-ED18-4119-9885-C0D0F20FB002}" srcOrd="5" destOrd="0" presId="urn:microsoft.com/office/officeart/2018/2/layout/IconLabelList"/>
    <dgm:cxn modelId="{9B4EFEAA-E109-49BB-B43C-E611F2E3EA7A}" type="presParOf" srcId="{5E8CD5FE-429C-490E-90B3-C4B6FA675D0E}" destId="{965EA28A-E91F-43DA-89D8-0D6733E35BA0}" srcOrd="6" destOrd="0" presId="urn:microsoft.com/office/officeart/2018/2/layout/IconLabelList"/>
    <dgm:cxn modelId="{07696999-A403-409B-8689-6915A8F5BB21}" type="presParOf" srcId="{965EA28A-E91F-43DA-89D8-0D6733E35BA0}" destId="{EACC5398-61B0-4188-A005-A5880F062326}" srcOrd="0" destOrd="0" presId="urn:microsoft.com/office/officeart/2018/2/layout/IconLabelList"/>
    <dgm:cxn modelId="{C9653B86-07DB-493B-B28F-BAB731DD7165}" type="presParOf" srcId="{965EA28A-E91F-43DA-89D8-0D6733E35BA0}" destId="{9536DB9E-804F-4338-A4B5-A5A1FD846CC2}" srcOrd="1" destOrd="0" presId="urn:microsoft.com/office/officeart/2018/2/layout/IconLabelList"/>
    <dgm:cxn modelId="{D97FEDB0-98EB-461C-8566-01CDBAAA7579}" type="presParOf" srcId="{965EA28A-E91F-43DA-89D8-0D6733E35BA0}" destId="{859D5653-F8D6-4F6C-8394-FEC6A2C20F4D}" srcOrd="2" destOrd="0" presId="urn:microsoft.com/office/officeart/2018/2/layout/IconLabelList"/>
    <dgm:cxn modelId="{1839C271-6B74-4927-B664-D0B7F8D3488B}" type="presParOf" srcId="{5E8CD5FE-429C-490E-90B3-C4B6FA675D0E}" destId="{36FB9DB4-AED1-45E2-80D0-BDA1E201527C}" srcOrd="7" destOrd="0" presId="urn:microsoft.com/office/officeart/2018/2/layout/IconLabelList"/>
    <dgm:cxn modelId="{E30C7777-3F3E-4E1F-816A-D0E5FC20862F}" type="presParOf" srcId="{5E8CD5FE-429C-490E-90B3-C4B6FA675D0E}" destId="{7231E70C-5957-4088-BF11-37AC0940F23E}" srcOrd="8" destOrd="0" presId="urn:microsoft.com/office/officeart/2018/2/layout/IconLabelList"/>
    <dgm:cxn modelId="{56C5AC98-9D16-4D57-A170-A2780EA51FA8}" type="presParOf" srcId="{7231E70C-5957-4088-BF11-37AC0940F23E}" destId="{A5ED27FA-38A5-444B-8FB5-2C10E399D71C}" srcOrd="0" destOrd="0" presId="urn:microsoft.com/office/officeart/2018/2/layout/IconLabelList"/>
    <dgm:cxn modelId="{A31632C0-F41F-4F35-A33C-5F9DBEEBBA5D}" type="presParOf" srcId="{7231E70C-5957-4088-BF11-37AC0940F23E}" destId="{9FFBF6B1-A9B1-4623-A9B8-E85B64920398}" srcOrd="1" destOrd="0" presId="urn:microsoft.com/office/officeart/2018/2/layout/IconLabelList"/>
    <dgm:cxn modelId="{AEE58FA9-CD69-445B-BB92-FBB72DD7FCBB}" type="presParOf" srcId="{7231E70C-5957-4088-BF11-37AC0940F23E}" destId="{AF62DBAA-C4B5-4A34-9246-D82CE4F5CE63}" srcOrd="2" destOrd="0" presId="urn:microsoft.com/office/officeart/2018/2/layout/IconLabelList"/>
    <dgm:cxn modelId="{F8E865AF-F5B1-436A-A963-35C867C5E9CA}" type="presParOf" srcId="{5E8CD5FE-429C-490E-90B3-C4B6FA675D0E}" destId="{2DB7F753-4F3C-4751-AD4A-EB4DF7FBADC3}" srcOrd="9" destOrd="0" presId="urn:microsoft.com/office/officeart/2018/2/layout/IconLabelList"/>
    <dgm:cxn modelId="{B68387F9-E11C-42A3-AB3D-3E87DFF2CB6C}" type="presParOf" srcId="{5E8CD5FE-429C-490E-90B3-C4B6FA675D0E}" destId="{7A3C7E47-AA01-4CD1-86CB-F3686B284430}" srcOrd="10" destOrd="0" presId="urn:microsoft.com/office/officeart/2018/2/layout/IconLabelList"/>
    <dgm:cxn modelId="{23A835D1-0285-47F3-BB4F-5859006BC8BB}" type="presParOf" srcId="{7A3C7E47-AA01-4CD1-86CB-F3686B284430}" destId="{5E867AD0-034D-4799-BE80-794DE376DFFF}" srcOrd="0" destOrd="0" presId="urn:microsoft.com/office/officeart/2018/2/layout/IconLabelList"/>
    <dgm:cxn modelId="{9A3BEDA3-9162-40F2-ACA9-E74A75111C91}" type="presParOf" srcId="{7A3C7E47-AA01-4CD1-86CB-F3686B284430}" destId="{8FD92A06-1332-4D33-9106-3E846AD8CAC0}" srcOrd="1" destOrd="0" presId="urn:microsoft.com/office/officeart/2018/2/layout/IconLabelList"/>
    <dgm:cxn modelId="{54EDB189-BB1E-4CBB-BB1E-C58EF278B756}" type="presParOf" srcId="{7A3C7E47-AA01-4CD1-86CB-F3686B284430}" destId="{2EACFE80-4056-4466-9279-686B78E9DE6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087F1-5D60-4F73-BA28-50AB1BA4B846}">
      <dsp:nvSpPr>
        <dsp:cNvPr id="0" name=""/>
        <dsp:cNvSpPr/>
      </dsp:nvSpPr>
      <dsp:spPr>
        <a:xfrm>
          <a:off x="335160" y="546023"/>
          <a:ext cx="547382" cy="54738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9BC47D-A704-420B-AF45-BD1C1CE04248}">
      <dsp:nvSpPr>
        <dsp:cNvPr id="0" name=""/>
        <dsp:cNvSpPr/>
      </dsp:nvSpPr>
      <dsp:spPr>
        <a:xfrm>
          <a:off x="649" y="1283997"/>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Python</a:t>
          </a:r>
          <a:r>
            <a:rPr lang="en-US" sz="1100" kern="1200"/>
            <a:t>: The primary programming language for building the sentiment analysis model.</a:t>
          </a:r>
        </a:p>
      </dsp:txBody>
      <dsp:txXfrm>
        <a:off x="649" y="1283997"/>
        <a:ext cx="1216406" cy="532177"/>
      </dsp:txXfrm>
    </dsp:sp>
    <dsp:sp modelId="{3DA0C870-EF8A-4E11-8B48-17F36E7B5E73}">
      <dsp:nvSpPr>
        <dsp:cNvPr id="0" name=""/>
        <dsp:cNvSpPr/>
      </dsp:nvSpPr>
      <dsp:spPr>
        <a:xfrm>
          <a:off x="1600198" y="553479"/>
          <a:ext cx="931169" cy="494374"/>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4CF0E7-1BDF-44E6-920D-39C5BB64ED5F}">
      <dsp:nvSpPr>
        <dsp:cNvPr id="0" name=""/>
        <dsp:cNvSpPr/>
      </dsp:nvSpPr>
      <dsp:spPr>
        <a:xfrm>
          <a:off x="1429926" y="1270745"/>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Scikit-Learn</a:t>
          </a:r>
          <a:r>
            <a:rPr lang="en-US" sz="1100" kern="1200" dirty="0"/>
            <a:t>: For training and deploying machine learning models.</a:t>
          </a:r>
        </a:p>
      </dsp:txBody>
      <dsp:txXfrm>
        <a:off x="1429926" y="1270745"/>
        <a:ext cx="1216406" cy="532177"/>
      </dsp:txXfrm>
    </dsp:sp>
    <dsp:sp modelId="{939AC570-F392-4F74-9C92-6DFD9E8107DA}">
      <dsp:nvSpPr>
        <dsp:cNvPr id="0" name=""/>
        <dsp:cNvSpPr/>
      </dsp:nvSpPr>
      <dsp:spPr>
        <a:xfrm>
          <a:off x="3200398" y="535848"/>
          <a:ext cx="547382" cy="547382"/>
        </a:xfrm>
        <a:prstGeom prst="rect">
          <a:avLst/>
        </a:prstGeom>
        <a:blipFill>
          <a:blip xmlns:r="http://schemas.openxmlformats.org/officeDocument/2006/relationships" r:embed="rId3"/>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6FACBD-AB7C-4ED7-AB3D-818A04694D40}">
      <dsp:nvSpPr>
        <dsp:cNvPr id="0" name=""/>
        <dsp:cNvSpPr/>
      </dsp:nvSpPr>
      <dsp:spPr>
        <a:xfrm>
          <a:off x="2859203" y="1283997"/>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Natural Language Toolkit (NLTK)</a:t>
          </a:r>
          <a:r>
            <a:rPr lang="en-US" sz="1100" kern="1200" dirty="0"/>
            <a:t> or </a:t>
          </a:r>
          <a:r>
            <a:rPr lang="en-US" sz="1100" b="1" kern="1200" dirty="0" err="1"/>
            <a:t>spaCy</a:t>
          </a:r>
          <a:r>
            <a:rPr lang="en-US" sz="1100" kern="1200" dirty="0"/>
            <a:t>: For text processing, tokenization, and feature extraction.</a:t>
          </a:r>
        </a:p>
      </dsp:txBody>
      <dsp:txXfrm>
        <a:off x="2859203" y="1283997"/>
        <a:ext cx="1216406" cy="532177"/>
      </dsp:txXfrm>
    </dsp:sp>
    <dsp:sp modelId="{EACC5398-61B0-4188-A005-A5880F062326}">
      <dsp:nvSpPr>
        <dsp:cNvPr id="0" name=""/>
        <dsp:cNvSpPr/>
      </dsp:nvSpPr>
      <dsp:spPr>
        <a:xfrm>
          <a:off x="4622992" y="546023"/>
          <a:ext cx="547382" cy="547382"/>
        </a:xfrm>
        <a:prstGeom prst="rect">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9D5653-F8D6-4F6C-8394-FEC6A2C20F4D}">
      <dsp:nvSpPr>
        <dsp:cNvPr id="0" name=""/>
        <dsp:cNvSpPr/>
      </dsp:nvSpPr>
      <dsp:spPr>
        <a:xfrm>
          <a:off x="4288481" y="1283997"/>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Word Embeddings (Word2Vec, </a:t>
          </a:r>
          <a:r>
            <a:rPr lang="en-US" sz="1100" b="1" kern="1200" dirty="0" err="1"/>
            <a:t>GloVe</a:t>
          </a:r>
          <a:r>
            <a:rPr lang="en-US" sz="1100" b="1" kern="1200" dirty="0"/>
            <a:t>)</a:t>
          </a:r>
          <a:r>
            <a:rPr lang="en-US" sz="1100" kern="1200" dirty="0"/>
            <a:t>: Pre-trained word vectors to enhance model accuracy.</a:t>
          </a:r>
        </a:p>
      </dsp:txBody>
      <dsp:txXfrm>
        <a:off x="4288481" y="1283997"/>
        <a:ext cx="1216406" cy="532177"/>
      </dsp:txXfrm>
    </dsp:sp>
    <dsp:sp modelId="{A5ED27FA-38A5-444B-8FB5-2C10E399D71C}">
      <dsp:nvSpPr>
        <dsp:cNvPr id="0" name=""/>
        <dsp:cNvSpPr/>
      </dsp:nvSpPr>
      <dsp:spPr>
        <a:xfrm>
          <a:off x="6052270" y="546023"/>
          <a:ext cx="547382" cy="547382"/>
        </a:xfrm>
        <a:prstGeom prst="rect">
          <a:avLst/>
        </a:prstGeom>
        <a:blipFill rotWithShape="1">
          <a:blip xmlns:r="http://schemas.openxmlformats.org/officeDocument/2006/relationships" r:embed="rId4"/>
          <a:srcRect/>
          <a:stretch>
            <a:fillRect t="-4000" b="-4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62DBAA-C4B5-4A34-9246-D82CE4F5CE63}">
      <dsp:nvSpPr>
        <dsp:cNvPr id="0" name=""/>
        <dsp:cNvSpPr/>
      </dsp:nvSpPr>
      <dsp:spPr>
        <a:xfrm>
          <a:off x="5717758" y="1283997"/>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Machine Learning Libraries</a:t>
          </a:r>
          <a:r>
            <a:rPr lang="en-US" sz="1100" kern="1200" dirty="0"/>
            <a:t>: Libraries for building and training sentiment analysis models, such as TensorFlow, </a:t>
          </a:r>
          <a:r>
            <a:rPr lang="en-US" sz="1100" kern="1200" dirty="0" err="1"/>
            <a:t>PyTorch</a:t>
          </a:r>
          <a:r>
            <a:rPr lang="en-US" sz="1100" kern="1200" dirty="0"/>
            <a:t>, or scikit-learn.</a:t>
          </a:r>
        </a:p>
      </dsp:txBody>
      <dsp:txXfrm>
        <a:off x="5717758" y="1283997"/>
        <a:ext cx="1216406" cy="532177"/>
      </dsp:txXfrm>
    </dsp:sp>
    <dsp:sp modelId="{5E867AD0-034D-4799-BE80-794DE376DFFF}">
      <dsp:nvSpPr>
        <dsp:cNvPr id="0" name=""/>
        <dsp:cNvSpPr/>
      </dsp:nvSpPr>
      <dsp:spPr>
        <a:xfrm>
          <a:off x="7481547" y="546023"/>
          <a:ext cx="547382" cy="547382"/>
        </a:xfrm>
        <a:prstGeom prst="rect">
          <a:avLst/>
        </a:prstGeom>
        <a:blipFill rotWithShape="1">
          <a:blip xmlns:r="http://schemas.openxmlformats.org/officeDocument/2006/relationships" r:embed="rId5"/>
          <a:srcRect/>
          <a:stretch>
            <a:fillRect l="-2000" r="-2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ACFE80-4056-4466-9279-686B78E9DE62}">
      <dsp:nvSpPr>
        <dsp:cNvPr id="0" name=""/>
        <dsp:cNvSpPr/>
      </dsp:nvSpPr>
      <dsp:spPr>
        <a:xfrm>
          <a:off x="7147035" y="1283997"/>
          <a:ext cx="1216406" cy="532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err="1"/>
            <a:t>Jupyter</a:t>
          </a:r>
          <a:r>
            <a:rPr lang="en-US" sz="1100" b="1" kern="1200" dirty="0"/>
            <a:t> Notebook</a:t>
          </a:r>
          <a:r>
            <a:rPr lang="en-US" sz="1100" kern="1200" dirty="0"/>
            <a:t>: An interactive development environment for data analysis and machine learning.</a:t>
          </a:r>
        </a:p>
      </dsp:txBody>
      <dsp:txXfrm>
        <a:off x="7147035" y="1283997"/>
        <a:ext cx="1216406" cy="5321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566A7B0-8412-4927-B554-525E03E4616D}" type="datetimeFigureOut">
              <a:rPr lang="en-US" smtClean="0"/>
              <a:t>10/17/2023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B845B9A-295E-4F65-B69F-1C7805C85424}" type="slidenum">
              <a:rPr lang="en-US" smtClean="0"/>
              <a:t>‹#›</a:t>
            </a:fld>
            <a:endParaRPr lang="en-US"/>
          </a:p>
        </p:txBody>
      </p:sp>
    </p:spTree>
    <p:extLst>
      <p:ext uri="{BB962C8B-B14F-4D97-AF65-F5344CB8AC3E}">
        <p14:creationId xmlns:p14="http://schemas.microsoft.com/office/powerpoint/2010/main" val="278706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45B9A-295E-4F65-B69F-1C7805C85424}" type="slidenum">
              <a:rPr lang="en-US" smtClean="0"/>
              <a:t>2</a:t>
            </a:fld>
            <a:endParaRPr lang="en-US"/>
          </a:p>
        </p:txBody>
      </p:sp>
    </p:spTree>
    <p:extLst>
      <p:ext uri="{BB962C8B-B14F-4D97-AF65-F5344CB8AC3E}">
        <p14:creationId xmlns:p14="http://schemas.microsoft.com/office/powerpoint/2010/main" val="629946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E7E7E"/>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E7E7E"/>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E7E7E"/>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0550" y="-27355"/>
            <a:ext cx="8362899" cy="1043736"/>
          </a:xfrm>
          <a:prstGeom prst="rect">
            <a:avLst/>
          </a:prstGeom>
        </p:spPr>
        <p:txBody>
          <a:bodyPr wrap="square" lIns="0" tIns="0" rIns="0" bIns="0">
            <a:spAutoFit/>
          </a:bodyPr>
          <a:lstStyle>
            <a:lvl1pPr>
              <a:defRPr sz="3200" b="0" i="0">
                <a:solidFill>
                  <a:srgbClr val="7E7E7E"/>
                </a:solidFill>
                <a:latin typeface="Trebuchet MS"/>
                <a:cs typeface="Trebuchet MS"/>
              </a:defRPr>
            </a:lvl1pPr>
          </a:lstStyle>
          <a:p>
            <a:endParaRPr/>
          </a:p>
        </p:txBody>
      </p:sp>
      <p:sp>
        <p:nvSpPr>
          <p:cNvPr id="3" name="Holder 3"/>
          <p:cNvSpPr>
            <a:spLocks noGrp="1"/>
          </p:cNvSpPr>
          <p:nvPr>
            <p:ph type="body" idx="1"/>
          </p:nvPr>
        </p:nvSpPr>
        <p:spPr>
          <a:xfrm>
            <a:off x="1033983" y="1864867"/>
            <a:ext cx="7332980" cy="1946275"/>
          </a:xfrm>
          <a:prstGeom prst="rect">
            <a:avLst/>
          </a:prstGeom>
        </p:spPr>
        <p:txBody>
          <a:bodyPr wrap="square" lIns="0" tIns="0" rIns="0" bIns="0">
            <a:spAutoFit/>
          </a:bodyPr>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bird with a white background&#10;&#10;Description automatically generated">
            <a:extLst>
              <a:ext uri="{FF2B5EF4-FFF2-40B4-BE49-F238E27FC236}">
                <a16:creationId xmlns:a16="http://schemas.microsoft.com/office/drawing/2014/main" id="{A41F54D7-72A7-E7E3-1FAB-BC1C011014A4}"/>
              </a:ext>
            </a:extLst>
          </p:cNvPr>
          <p:cNvPicPr>
            <a:picLocks noChangeAspect="1"/>
          </p:cNvPicPr>
          <p:nvPr/>
        </p:nvPicPr>
        <p:blipFill rotWithShape="1">
          <a:blip r:embed="rId2"/>
          <a:srcRect r="1237" b="2"/>
          <a:stretch/>
        </p:blipFill>
        <p:spPr>
          <a:xfrm>
            <a:off x="20" y="10"/>
            <a:ext cx="9143980" cy="51434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51435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1C366662-2EF0-3A92-EEDC-B4B19AD28F73}"/>
              </a:ext>
            </a:extLst>
          </p:cNvPr>
          <p:cNvSpPr txBox="1">
            <a:spLocks/>
          </p:cNvSpPr>
          <p:nvPr/>
        </p:nvSpPr>
        <p:spPr>
          <a:xfrm>
            <a:off x="628650" y="1369218"/>
            <a:ext cx="7886700" cy="326350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450"/>
              </a:spcAft>
            </a:pPr>
            <a:r>
              <a:rPr lang="en-US">
                <a:latin typeface="+mn-lt"/>
                <a:ea typeface="+mn-ea"/>
                <a:cs typeface="+mn-cs"/>
              </a:rPr>
              <a:t>Sentimental  Analysis and Gender Prediction on Social Media Post </a:t>
            </a:r>
            <a:endParaRPr lang="en-US" dirty="0">
              <a:latin typeface="+mn-lt"/>
              <a:ea typeface="+mn-ea"/>
              <a:cs typeface="+mn-cs"/>
            </a:endParaRPr>
          </a:p>
        </p:txBody>
      </p:sp>
      <p:sp>
        <p:nvSpPr>
          <p:cNvPr id="2" name="Date Placeholder 1">
            <a:extLst>
              <a:ext uri="{FF2B5EF4-FFF2-40B4-BE49-F238E27FC236}">
                <a16:creationId xmlns:a16="http://schemas.microsoft.com/office/drawing/2014/main" id="{5B6AC0C6-420F-0625-6463-9F6A3B92FA0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50"/>
              </a:spcAft>
              <a:defRPr/>
            </a:pPr>
            <a:r>
              <a:rPr lang="en-US"/>
              <a:t>20XX</a:t>
            </a:r>
          </a:p>
        </p:txBody>
      </p:sp>
      <p:sp>
        <p:nvSpPr>
          <p:cNvPr id="3" name="Footer Placeholder 2">
            <a:extLst>
              <a:ext uri="{FF2B5EF4-FFF2-40B4-BE49-F238E27FC236}">
                <a16:creationId xmlns:a16="http://schemas.microsoft.com/office/drawing/2014/main" id="{B0F8EC5D-8A64-69E8-F9B1-B63DB33A955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50"/>
              </a:spcAft>
              <a:defRPr/>
            </a:pPr>
            <a:r>
              <a:rPr lang="en-US"/>
              <a:t>presentation title</a:t>
            </a:r>
            <a:endParaRPr lang="en-US" kern="1200">
              <a:solidFill>
                <a:schemeClr val="tx1">
                  <a:tint val="75000"/>
                </a:schemeClr>
              </a:solidFill>
              <a:latin typeface="+mn-lt"/>
              <a:ea typeface="+mn-ea"/>
              <a:cs typeface="+mn-cs"/>
            </a:endParaRPr>
          </a:p>
        </p:txBody>
      </p:sp>
      <p:sp>
        <p:nvSpPr>
          <p:cNvPr id="4" name="Slide Number Placeholder 3">
            <a:extLst>
              <a:ext uri="{FF2B5EF4-FFF2-40B4-BE49-F238E27FC236}">
                <a16:creationId xmlns:a16="http://schemas.microsoft.com/office/drawing/2014/main" id="{01A8371E-EC7F-DC48-54E9-5853E092673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50"/>
              </a:spcAft>
              <a:defRPr/>
            </a:pPr>
            <a:fld id="{58FB4751-880F-D840-AAA9-3A15815CC996}" type="slidenum">
              <a:rPr lang="en-US" smtClean="0"/>
              <a:pPr>
                <a:spcAft>
                  <a:spcPts val="450"/>
                </a:spcAft>
                <a:defRPr/>
              </a:pPr>
              <a:t>1</a:t>
            </a:fld>
            <a:endParaRPr lang="en-US"/>
          </a:p>
        </p:txBody>
      </p:sp>
      <p:pic>
        <p:nvPicPr>
          <p:cNvPr id="6" name="Picture 4">
            <a:extLst>
              <a:ext uri="{FF2B5EF4-FFF2-40B4-BE49-F238E27FC236}">
                <a16:creationId xmlns:a16="http://schemas.microsoft.com/office/drawing/2014/main" id="{6272607F-9B6F-F17E-5BE0-56C546748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9" y="2647950"/>
            <a:ext cx="38100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46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90910" y="440274"/>
            <a:ext cx="7505850" cy="817742"/>
          </a:xfrm>
          <a:prstGeom prst="rect">
            <a:avLst/>
          </a:prstGeom>
        </p:spPr>
        <p:txBody>
          <a:bodyPr vert="horz" lIns="91440" tIns="45720" rIns="91440" bIns="45720" rtlCol="0" anchor="ctr">
            <a:normAutofit/>
          </a:bodyPr>
          <a:lstStyle/>
          <a:p>
            <a:pPr marL="2226945" algn="l" rtl="0">
              <a:lnSpc>
                <a:spcPct val="90000"/>
              </a:lnSpc>
              <a:spcBef>
                <a:spcPct val="0"/>
              </a:spcBef>
            </a:pPr>
            <a:r>
              <a:rPr lang="en-US" sz="2800" kern="1200" spc="-20" dirty="0">
                <a:solidFill>
                  <a:schemeClr val="tx1"/>
                </a:solidFill>
                <a:latin typeface="+mj-lt"/>
                <a:cs typeface="+mj-cs"/>
              </a:rPr>
              <a:t>Meet the Team</a:t>
            </a:r>
          </a:p>
        </p:txBody>
      </p:sp>
      <p:sp>
        <p:nvSpPr>
          <p:cNvPr id="38" name="object 3"/>
          <p:cNvSpPr txBox="1"/>
          <p:nvPr/>
        </p:nvSpPr>
        <p:spPr>
          <a:xfrm>
            <a:off x="457200" y="1047750"/>
            <a:ext cx="8991600" cy="2916058"/>
          </a:xfrm>
          <a:prstGeom prst="rect">
            <a:avLst/>
          </a:prstGeom>
        </p:spPr>
        <p:txBody>
          <a:bodyPr vert="horz" lIns="91440" tIns="45720" rIns="91440" bIns="45720" rtlCol="0" anchor="ctr">
            <a:normAutofit/>
          </a:bodyPr>
          <a:lstStyle/>
          <a:p>
            <a:pPr algn="l" rtl="0">
              <a:lnSpc>
                <a:spcPct val="90000"/>
              </a:lnSpc>
            </a:pPr>
            <a:r>
              <a:rPr lang="en-US" sz="1600" b="1" kern="1200" dirty="0">
                <a:solidFill>
                  <a:schemeClr val="tx1"/>
                </a:solidFill>
                <a:latin typeface="+mn-lt"/>
                <a:ea typeface="+mn-ea"/>
                <a:cs typeface="+mn-cs"/>
              </a:rPr>
              <a:t>                                           </a:t>
            </a:r>
          </a:p>
          <a:p>
            <a:pPr algn="l" rtl="0">
              <a:lnSpc>
                <a:spcPct val="90000"/>
              </a:lnSpc>
            </a:pPr>
            <a:endParaRPr lang="en-US" sz="1500" kern="1200" dirty="0">
              <a:solidFill>
                <a:schemeClr val="tx1"/>
              </a:solidFill>
              <a:latin typeface="+mn-lt"/>
              <a:ea typeface="+mn-ea"/>
              <a:cs typeface="+mn-cs"/>
            </a:endParaRPr>
          </a:p>
          <a:p>
            <a:pPr algn="l" rtl="0">
              <a:lnSpc>
                <a:spcPct val="90000"/>
              </a:lnSpc>
            </a:pPr>
            <a:r>
              <a:rPr lang="en-US" sz="1500" kern="1200" dirty="0">
                <a:solidFill>
                  <a:schemeClr val="tx1"/>
                </a:solidFill>
                <a:latin typeface="+mn-lt"/>
                <a:ea typeface="+mn-ea"/>
                <a:cs typeface="+mn-cs"/>
              </a:rPr>
              <a:t>                                                                                                                  </a:t>
            </a:r>
            <a:endParaRPr lang="en-US" sz="1600" kern="1200" dirty="0">
              <a:solidFill>
                <a:schemeClr val="tx1"/>
              </a:solidFill>
              <a:latin typeface="+mn-lt"/>
              <a:ea typeface="+mn-ea"/>
              <a:cs typeface="+mn-cs"/>
            </a:endParaRPr>
          </a:p>
          <a:p>
            <a:pPr algn="l" rtl="0">
              <a:lnSpc>
                <a:spcPct val="90000"/>
              </a:lnSpc>
            </a:pPr>
            <a:endParaRPr lang="en-US" sz="1500" kern="1200" dirty="0">
              <a:solidFill>
                <a:schemeClr val="tx1"/>
              </a:solidFill>
              <a:latin typeface="+mn-lt"/>
              <a:ea typeface="+mn-ea"/>
              <a:cs typeface="+mn-cs"/>
            </a:endParaRPr>
          </a:p>
          <a:p>
            <a:pPr indent="-228600" algn="l" rtl="0">
              <a:lnSpc>
                <a:spcPct val="90000"/>
              </a:lnSpc>
              <a:spcBef>
                <a:spcPts val="45"/>
              </a:spcBef>
              <a:buFont typeface="Arial" panose="020B0604020202020204" pitchFamily="34" charset="0"/>
              <a:buChar char="•"/>
            </a:pPr>
            <a:endParaRPr lang="en-US" sz="1500" kern="1200" dirty="0">
              <a:solidFill>
                <a:schemeClr val="tx1"/>
              </a:solidFill>
              <a:latin typeface="+mn-lt"/>
              <a:ea typeface="+mn-ea"/>
              <a:cs typeface="+mn-cs"/>
            </a:endParaRPr>
          </a:p>
          <a:p>
            <a:pPr algn="l" rtl="0">
              <a:lnSpc>
                <a:spcPct val="90000"/>
              </a:lnSpc>
              <a:spcBef>
                <a:spcPts val="10"/>
              </a:spcBef>
            </a:pPr>
            <a:endParaRPr lang="en-US" sz="1500" kern="1200" dirty="0">
              <a:solidFill>
                <a:schemeClr val="tx1"/>
              </a:solidFill>
              <a:latin typeface="+mn-lt"/>
              <a:ea typeface="+mn-ea"/>
              <a:cs typeface="+mn-cs"/>
            </a:endParaRPr>
          </a:p>
        </p:txBody>
      </p:sp>
      <p:sp>
        <p:nvSpPr>
          <p:cNvPr id="4" name="TextBox 3">
            <a:extLst>
              <a:ext uri="{FF2B5EF4-FFF2-40B4-BE49-F238E27FC236}">
                <a16:creationId xmlns:a16="http://schemas.microsoft.com/office/drawing/2014/main" id="{7663E10C-96B0-2BDF-9134-ACD30616E461}"/>
              </a:ext>
            </a:extLst>
          </p:cNvPr>
          <p:cNvSpPr txBox="1"/>
          <p:nvPr/>
        </p:nvSpPr>
        <p:spPr>
          <a:xfrm>
            <a:off x="5105400" y="1511089"/>
            <a:ext cx="3886200" cy="646331"/>
          </a:xfrm>
          <a:prstGeom prst="rect">
            <a:avLst/>
          </a:prstGeom>
          <a:noFill/>
        </p:spPr>
        <p:txBody>
          <a:bodyPr wrap="square">
            <a:spAutoFit/>
          </a:bodyPr>
          <a:lstStyle/>
          <a:p>
            <a:pPr marL="0" indent="0">
              <a:buNone/>
            </a:pPr>
            <a:r>
              <a:rPr lang="en-US" b="1" dirty="0">
                <a:latin typeface="Calibri"/>
                <a:ea typeface="Calibri"/>
                <a:cs typeface="Calibri"/>
              </a:rPr>
              <a:t>Chandu </a:t>
            </a:r>
            <a:r>
              <a:rPr lang="en-US" b="1" dirty="0" err="1">
                <a:latin typeface="Calibri"/>
                <a:ea typeface="Calibri"/>
                <a:cs typeface="Calibri"/>
              </a:rPr>
              <a:t>Gogineni</a:t>
            </a:r>
            <a:r>
              <a:rPr lang="en-US" b="1" dirty="0">
                <a:latin typeface="Calibri"/>
                <a:ea typeface="Calibri"/>
                <a:cs typeface="Calibri"/>
              </a:rPr>
              <a:t> </a:t>
            </a:r>
          </a:p>
          <a:p>
            <a:pPr marL="0" indent="0">
              <a:buNone/>
            </a:pPr>
            <a:r>
              <a:rPr lang="en-US" sz="1800" i="1" dirty="0">
                <a:latin typeface="Times New Roman"/>
                <a:ea typeface="+mn-lt"/>
                <a:cs typeface="+mn-lt"/>
              </a:rPr>
              <a:t>Machine Learning Engineer</a:t>
            </a:r>
            <a:endParaRPr lang="en-US" sz="1800" i="1" dirty="0">
              <a:latin typeface="Times New Roman"/>
            </a:endParaRPr>
          </a:p>
        </p:txBody>
      </p:sp>
      <p:sp>
        <p:nvSpPr>
          <p:cNvPr id="7" name="TextBox 6">
            <a:extLst>
              <a:ext uri="{FF2B5EF4-FFF2-40B4-BE49-F238E27FC236}">
                <a16:creationId xmlns:a16="http://schemas.microsoft.com/office/drawing/2014/main" id="{85502863-6725-FAD4-6257-BAC5099A5ADC}"/>
              </a:ext>
            </a:extLst>
          </p:cNvPr>
          <p:cNvSpPr txBox="1"/>
          <p:nvPr/>
        </p:nvSpPr>
        <p:spPr>
          <a:xfrm>
            <a:off x="890910" y="1511089"/>
            <a:ext cx="2919090" cy="615553"/>
          </a:xfrm>
          <a:prstGeom prst="rect">
            <a:avLst/>
          </a:prstGeom>
          <a:noFill/>
        </p:spPr>
        <p:txBody>
          <a:bodyPr wrap="square">
            <a:spAutoFit/>
          </a:bodyPr>
          <a:lstStyle/>
          <a:p>
            <a:pPr marL="0" indent="0">
              <a:buNone/>
            </a:pPr>
            <a:r>
              <a:rPr lang="en-US" sz="1800" b="1" dirty="0">
                <a:latin typeface="Calibri"/>
                <a:ea typeface="Calibri"/>
                <a:cs typeface="Calibri"/>
              </a:rPr>
              <a:t>Sowjanya Linga</a:t>
            </a:r>
          </a:p>
          <a:p>
            <a:pPr marL="0" indent="0">
              <a:buNone/>
            </a:pPr>
            <a:r>
              <a:rPr lang="en-US" sz="1600" i="1" dirty="0">
                <a:latin typeface="Times New Roman"/>
                <a:ea typeface="+mn-lt"/>
                <a:cs typeface="+mn-lt"/>
              </a:rPr>
              <a:t>Team Leader &amp; Data Analyst</a:t>
            </a:r>
            <a:endParaRPr lang="en-US" sz="1600" i="1" dirty="0">
              <a:latin typeface="Times New Roman"/>
              <a:ea typeface="Calibri"/>
              <a:cs typeface="Calibri"/>
            </a:endParaRPr>
          </a:p>
        </p:txBody>
      </p:sp>
      <p:sp>
        <p:nvSpPr>
          <p:cNvPr id="9" name="TextBox 8">
            <a:extLst>
              <a:ext uri="{FF2B5EF4-FFF2-40B4-BE49-F238E27FC236}">
                <a16:creationId xmlns:a16="http://schemas.microsoft.com/office/drawing/2014/main" id="{09349C4B-1F80-8909-A203-3B4E76AA7D25}"/>
              </a:ext>
            </a:extLst>
          </p:cNvPr>
          <p:cNvSpPr txBox="1"/>
          <p:nvPr/>
        </p:nvSpPr>
        <p:spPr>
          <a:xfrm>
            <a:off x="918124" y="3030722"/>
            <a:ext cx="3120476" cy="646331"/>
          </a:xfrm>
          <a:prstGeom prst="rect">
            <a:avLst/>
          </a:prstGeom>
          <a:noFill/>
        </p:spPr>
        <p:txBody>
          <a:bodyPr wrap="square">
            <a:spAutoFit/>
          </a:bodyPr>
          <a:lstStyle/>
          <a:p>
            <a:pPr marL="0" indent="0">
              <a:buNone/>
            </a:pPr>
            <a:r>
              <a:rPr lang="en-US" b="1" dirty="0">
                <a:latin typeface="+mn-lt"/>
              </a:rPr>
              <a:t>Hema Sai </a:t>
            </a:r>
            <a:r>
              <a:rPr lang="en-US" b="1" dirty="0" err="1">
                <a:latin typeface="+mn-lt"/>
              </a:rPr>
              <a:t>Kaja</a:t>
            </a:r>
            <a:endParaRPr lang="en-US" b="1" dirty="0">
              <a:latin typeface="+mn-lt"/>
            </a:endParaRPr>
          </a:p>
          <a:p>
            <a:pPr marL="0" indent="0">
              <a:buNone/>
            </a:pPr>
            <a:r>
              <a:rPr lang="en-US" sz="1800" i="1" dirty="0">
                <a:latin typeface="Times New Roman" panose="02020603050405020304" pitchFamily="18" charset="0"/>
                <a:ea typeface="+mn-lt"/>
                <a:cs typeface="Times New Roman" panose="02020603050405020304" pitchFamily="18" charset="0"/>
              </a:rPr>
              <a:t>Data Engineer</a:t>
            </a:r>
            <a:endParaRPr lang="en-US" sz="1800" i="1" dirty="0">
              <a:latin typeface="Times New Roman" panose="02020603050405020304" pitchFamily="18" charset="0"/>
              <a:ea typeface="Calibri"/>
              <a:cs typeface="Times New Roman" panose="02020603050405020304" pitchFamily="18" charset="0"/>
            </a:endParaRPr>
          </a:p>
        </p:txBody>
      </p:sp>
      <p:sp>
        <p:nvSpPr>
          <p:cNvPr id="11" name="TextBox 10">
            <a:extLst>
              <a:ext uri="{FF2B5EF4-FFF2-40B4-BE49-F238E27FC236}">
                <a16:creationId xmlns:a16="http://schemas.microsoft.com/office/drawing/2014/main" id="{6EF1B35C-F721-89F7-AA60-2AD10CB27A5D}"/>
              </a:ext>
            </a:extLst>
          </p:cNvPr>
          <p:cNvSpPr txBox="1"/>
          <p:nvPr/>
        </p:nvSpPr>
        <p:spPr>
          <a:xfrm>
            <a:off x="5287736" y="3030722"/>
            <a:ext cx="3733800" cy="615553"/>
          </a:xfrm>
          <a:prstGeom prst="rect">
            <a:avLst/>
          </a:prstGeom>
          <a:noFill/>
        </p:spPr>
        <p:txBody>
          <a:bodyPr wrap="square">
            <a:spAutoFit/>
          </a:bodyPr>
          <a:lstStyle/>
          <a:p>
            <a:pPr marL="0" indent="0">
              <a:buNone/>
            </a:pPr>
            <a:r>
              <a:rPr lang="en-US" sz="1800" b="1" dirty="0">
                <a:latin typeface="Calibri"/>
                <a:ea typeface="Calibri"/>
                <a:cs typeface="Calibri"/>
              </a:rPr>
              <a:t>Lakshmi Prasanna </a:t>
            </a:r>
            <a:r>
              <a:rPr lang="en-US" sz="1800" b="1" dirty="0" err="1">
                <a:latin typeface="Calibri"/>
                <a:ea typeface="Calibri"/>
                <a:cs typeface="Calibri"/>
              </a:rPr>
              <a:t>Doupati</a:t>
            </a:r>
            <a:endParaRPr lang="en-US" sz="1800" b="1" dirty="0">
              <a:latin typeface="Calibri"/>
              <a:ea typeface="Calibri"/>
              <a:cs typeface="Calibri"/>
            </a:endParaRPr>
          </a:p>
          <a:p>
            <a:pPr marL="0" indent="0">
              <a:buNone/>
            </a:pPr>
            <a:r>
              <a:rPr lang="en-US" sz="1600" i="1" dirty="0">
                <a:latin typeface="Times New Roman"/>
                <a:ea typeface="Calibri"/>
                <a:cs typeface="Calibri"/>
              </a:rPr>
              <a:t>Data Engineer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2" y="0"/>
            <a:ext cx="4235228" cy="4862306"/>
            <a:chOff x="-19221" y="0"/>
            <a:chExt cx="5646974" cy="6483075"/>
          </a:xfrm>
        </p:grpSpPr>
        <p:sp>
          <p:nvSpPr>
            <p:cNvPr id="17" name="Freeform: Shape 16">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1">
            <a:extLst>
              <a:ext uri="{FF2B5EF4-FFF2-40B4-BE49-F238E27FC236}">
                <a16:creationId xmlns:a16="http://schemas.microsoft.com/office/drawing/2014/main" id="{59A042AA-9302-AEE4-488F-2DABD1C7532D}"/>
              </a:ext>
            </a:extLst>
          </p:cNvPr>
          <p:cNvSpPr txBox="1">
            <a:spLocks/>
          </p:cNvSpPr>
          <p:nvPr/>
        </p:nvSpPr>
        <p:spPr>
          <a:xfrm>
            <a:off x="596507" y="1536713"/>
            <a:ext cx="2751870" cy="2070074"/>
          </a:xfrm>
          <a:prstGeom prst="rect">
            <a:avLst/>
          </a:prstGeom>
        </p:spPr>
        <p:txBody>
          <a:bodyPr vert="horz" lIns="91440" tIns="45720" rIns="91440" bIns="45720" rtlCol="0" anchor="ctr">
            <a:normAutofit/>
          </a:bodyPr>
          <a:lstStyle>
            <a:lvl1pPr>
              <a:defRPr>
                <a:latin typeface="+mj-lt"/>
                <a:ea typeface="+mj-ea"/>
                <a:cs typeface="+mj-cs"/>
              </a:defRPr>
            </a:lvl1pPr>
          </a:lstStyle>
          <a:p>
            <a:pPr algn="l" rtl="0">
              <a:lnSpc>
                <a:spcPct val="90000"/>
              </a:lnSpc>
              <a:spcBef>
                <a:spcPct val="0"/>
              </a:spcBef>
              <a:spcAft>
                <a:spcPts val="600"/>
              </a:spcAft>
            </a:pPr>
            <a:r>
              <a:rPr lang="en-US" sz="3000" kern="1200" dirty="0">
                <a:solidFill>
                  <a:schemeClr val="tx2"/>
                </a:solidFill>
                <a:latin typeface="+mj-lt"/>
                <a:ea typeface="+mj-ea"/>
                <a:cs typeface="+mj-cs"/>
              </a:rPr>
              <a:t>Introduction	</a:t>
            </a:r>
          </a:p>
        </p:txBody>
      </p:sp>
      <p:sp>
        <p:nvSpPr>
          <p:cNvPr id="7" name="Rectangle 1">
            <a:extLst>
              <a:ext uri="{FF2B5EF4-FFF2-40B4-BE49-F238E27FC236}">
                <a16:creationId xmlns:a16="http://schemas.microsoft.com/office/drawing/2014/main" id="{D95CDCF9-9CCF-EA59-0E00-C68CF42868CA}"/>
              </a:ext>
            </a:extLst>
          </p:cNvPr>
          <p:cNvSpPr txBox="1">
            <a:spLocks noChangeArrowheads="1"/>
          </p:cNvSpPr>
          <p:nvPr/>
        </p:nvSpPr>
        <p:spPr bwMode="auto">
          <a:xfrm>
            <a:off x="4567930" y="601399"/>
            <a:ext cx="3979563" cy="392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marL="0" eaLnBrk="0" fontAlgn="base" hangingPunct="0">
              <a:spcBef>
                <a:spcPct val="0"/>
              </a:spcBef>
              <a:spcAft>
                <a:spcPct val="0"/>
              </a:spcAft>
              <a:defRPr>
                <a:solidFill>
                  <a:schemeClr val="tx1"/>
                </a:solidFill>
                <a:latin typeface="Arial" panose="020B0604020202020204" pitchFamily="34" charset="0"/>
                <a:ea typeface="+mn-ea"/>
                <a:cs typeface="+mn-cs"/>
              </a:defRPr>
            </a:lvl1pPr>
            <a:lvl2pPr marL="457200" eaLnBrk="0" fontAlgn="base" hangingPunct="0">
              <a:spcBef>
                <a:spcPct val="0"/>
              </a:spcBef>
              <a:spcAft>
                <a:spcPct val="0"/>
              </a:spcAft>
              <a:defRPr>
                <a:solidFill>
                  <a:schemeClr val="tx1"/>
                </a:solidFill>
                <a:latin typeface="Arial" panose="020B0604020202020204" pitchFamily="34" charset="0"/>
                <a:ea typeface="+mn-ea"/>
                <a:cs typeface="+mn-cs"/>
              </a:defRPr>
            </a:lvl2pPr>
            <a:lvl3pPr marL="914400" eaLnBrk="0" fontAlgn="base" hangingPunct="0">
              <a:spcBef>
                <a:spcPct val="0"/>
              </a:spcBef>
              <a:spcAft>
                <a:spcPct val="0"/>
              </a:spcAft>
              <a:defRPr>
                <a:solidFill>
                  <a:schemeClr val="tx1"/>
                </a:solidFill>
                <a:latin typeface="Arial" panose="020B0604020202020204" pitchFamily="34" charset="0"/>
                <a:ea typeface="+mn-ea"/>
                <a:cs typeface="+mn-cs"/>
              </a:defRPr>
            </a:lvl3pPr>
            <a:lvl4pPr marL="1371600" eaLnBrk="0" fontAlgn="base" hangingPunct="0">
              <a:spcBef>
                <a:spcPct val="0"/>
              </a:spcBef>
              <a:spcAft>
                <a:spcPct val="0"/>
              </a:spcAft>
              <a:defRPr>
                <a:solidFill>
                  <a:schemeClr val="tx1"/>
                </a:solidFill>
                <a:latin typeface="Arial" panose="020B0604020202020204" pitchFamily="34" charset="0"/>
                <a:ea typeface="+mn-ea"/>
                <a:cs typeface="+mn-cs"/>
              </a:defRPr>
            </a:lvl4pPr>
            <a:lvl5pPr marL="1828800" eaLnBrk="0" fontAlgn="base" hangingPunct="0">
              <a:spcBef>
                <a:spcPct val="0"/>
              </a:spcBef>
              <a:spcAft>
                <a:spcPct val="0"/>
              </a:spcAft>
              <a:defRPr>
                <a:solidFill>
                  <a:schemeClr val="tx1"/>
                </a:solidFill>
                <a:latin typeface="Arial" panose="020B0604020202020204" pitchFamily="34" charset="0"/>
                <a:ea typeface="+mn-ea"/>
                <a:cs typeface="+mn-cs"/>
              </a:defRPr>
            </a:lvl5pPr>
            <a:lvl6pPr marL="2286000" eaLnBrk="0" fontAlgn="base" hangingPunct="0">
              <a:spcBef>
                <a:spcPct val="0"/>
              </a:spcBef>
              <a:spcAft>
                <a:spcPct val="0"/>
              </a:spcAft>
              <a:defRPr>
                <a:solidFill>
                  <a:schemeClr val="tx1"/>
                </a:solidFill>
                <a:latin typeface="Arial" panose="020B0604020202020204" pitchFamily="34" charset="0"/>
                <a:ea typeface="+mn-ea"/>
                <a:cs typeface="+mn-cs"/>
              </a:defRPr>
            </a:lvl6pPr>
            <a:lvl7pPr marL="2743200" eaLnBrk="0" fontAlgn="base" hangingPunct="0">
              <a:spcBef>
                <a:spcPct val="0"/>
              </a:spcBef>
              <a:spcAft>
                <a:spcPct val="0"/>
              </a:spcAft>
              <a:defRPr>
                <a:solidFill>
                  <a:schemeClr val="tx1"/>
                </a:solidFill>
                <a:latin typeface="Arial" panose="020B0604020202020204" pitchFamily="34" charset="0"/>
                <a:ea typeface="+mn-ea"/>
                <a:cs typeface="+mn-cs"/>
              </a:defRPr>
            </a:lvl7pPr>
            <a:lvl8pPr marL="3200400" eaLnBrk="0" fontAlgn="base" hangingPunct="0">
              <a:spcBef>
                <a:spcPct val="0"/>
              </a:spcBef>
              <a:spcAft>
                <a:spcPct val="0"/>
              </a:spcAft>
              <a:defRPr>
                <a:solidFill>
                  <a:schemeClr val="tx1"/>
                </a:solidFill>
                <a:latin typeface="Arial" panose="020B0604020202020204" pitchFamily="34" charset="0"/>
                <a:ea typeface="+mn-ea"/>
                <a:cs typeface="+mn-cs"/>
              </a:defRPr>
            </a:lvl8pPr>
            <a:lvl9pPr marL="3657600" eaLnBrk="0" fontAlgn="base" hangingPunct="0">
              <a:spcBef>
                <a:spcPct val="0"/>
              </a:spcBef>
              <a:spcAft>
                <a:spcPct val="0"/>
              </a:spcAft>
              <a:defRPr>
                <a:solidFill>
                  <a:schemeClr val="tx1"/>
                </a:solidFill>
                <a:latin typeface="Arial" panose="020B0604020202020204" pitchFamily="34" charset="0"/>
                <a:ea typeface="+mn-ea"/>
                <a:cs typeface="+mn-cs"/>
              </a:defRPr>
            </a:lvl9pPr>
          </a:lstStyle>
          <a:p>
            <a:pPr algn="l" rtl="0" eaLnBrk="1" hangingPunct="1">
              <a:lnSpc>
                <a:spcPct val="90000"/>
              </a:lnSpc>
              <a:spcAft>
                <a:spcPts val="600"/>
              </a:spcAft>
            </a:pPr>
            <a:r>
              <a:rPr lang="en-US" altLang="en-US" sz="2000" i="1" kern="1200" dirty="0">
                <a:latin typeface="+mn-lt"/>
              </a:rPr>
              <a:t>Our project, "Sentiment Analysis and Gender Prediction for Business Insights," is designed to provide businesses with a powerful toolkit for harnessing the potential of this data. By utilizing advanced natural language processing techniques, machine learning models, and intuitive visualizations, our solution offers a comprehensive approach to understanding user sentiments and demographics on social media.</a:t>
            </a:r>
          </a:p>
        </p:txBody>
      </p:sp>
    </p:spTree>
    <p:extLst>
      <p:ext uri="{BB962C8B-B14F-4D97-AF65-F5344CB8AC3E}">
        <p14:creationId xmlns:p14="http://schemas.microsoft.com/office/powerpoint/2010/main" val="6700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7355"/>
            <a:ext cx="8362899" cy="847847"/>
          </a:xfrm>
          <a:prstGeom prst="rect">
            <a:avLst/>
          </a:prstGeom>
        </p:spPr>
        <p:txBody>
          <a:bodyPr vert="horz" wrap="square" lIns="0" tIns="351967" rIns="0" bIns="0" rtlCol="0">
            <a:spAutoFit/>
          </a:bodyPr>
          <a:lstStyle/>
          <a:p>
            <a:pPr marL="3019425">
              <a:lnSpc>
                <a:spcPct val="100000"/>
              </a:lnSpc>
              <a:spcBef>
                <a:spcPts val="105"/>
              </a:spcBef>
            </a:pPr>
            <a:r>
              <a:rPr dirty="0">
                <a:latin typeface="Times New Roman" panose="02020603050405020304" pitchFamily="18" charset="0"/>
                <a:cs typeface="Times New Roman" panose="02020603050405020304" pitchFamily="18" charset="0"/>
              </a:rPr>
              <a:t>The</a:t>
            </a:r>
            <a:r>
              <a:rPr spc="-1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Problem</a:t>
            </a:r>
          </a:p>
        </p:txBody>
      </p:sp>
      <p:sp>
        <p:nvSpPr>
          <p:cNvPr id="15" name="object 15"/>
          <p:cNvSpPr txBox="1"/>
          <p:nvPr/>
        </p:nvSpPr>
        <p:spPr>
          <a:xfrm>
            <a:off x="7211948" y="4030471"/>
            <a:ext cx="287655"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Trebuchet MS"/>
                <a:cs typeface="Trebuchet MS"/>
              </a:rPr>
              <a:t>3</a:t>
            </a:r>
            <a:endParaRPr sz="1800" dirty="0">
              <a:latin typeface="Trebuchet MS"/>
              <a:cs typeface="Trebuchet MS"/>
            </a:endParaRPr>
          </a:p>
        </p:txBody>
      </p:sp>
      <p:sp>
        <p:nvSpPr>
          <p:cNvPr id="9" name="Content Placeholder 2">
            <a:extLst>
              <a:ext uri="{FF2B5EF4-FFF2-40B4-BE49-F238E27FC236}">
                <a16:creationId xmlns:a16="http://schemas.microsoft.com/office/drawing/2014/main" id="{2DD47231-12A8-ED0B-DFE5-B970B1D8B649}"/>
              </a:ext>
            </a:extLst>
          </p:cNvPr>
          <p:cNvSpPr txBox="1">
            <a:spLocks/>
          </p:cNvSpPr>
          <p:nvPr/>
        </p:nvSpPr>
        <p:spPr>
          <a:xfrm>
            <a:off x="78750" y="1296671"/>
            <a:ext cx="6169650" cy="1503679"/>
          </a:xfrm>
          <a:prstGeom prst="rect">
            <a:avLst/>
          </a:prstGeom>
        </p:spPr>
        <p:txBody>
          <a:bodyPr wrap="square" lIns="0" tIns="0" rIns="0" bIns="0">
            <a:normAutofit/>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1. The problem is to fulfill the increasing need for real-time public sentiment analysis about their products, services, or specific topics. It entails building a machine learning model to classify unstructured social media posts as positive, negative, or neutral sentiment, empowering informed decision-making.</a:t>
            </a:r>
            <a:endParaRPr lang="en-IN"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8F72204-C079-B140-0AC5-C41052F42968}"/>
              </a:ext>
            </a:extLst>
          </p:cNvPr>
          <p:cNvSpPr txBox="1"/>
          <p:nvPr/>
        </p:nvSpPr>
        <p:spPr>
          <a:xfrm>
            <a:off x="3048000" y="3214300"/>
            <a:ext cx="6017250" cy="1754326"/>
          </a:xfrm>
          <a:prstGeom prst="rect">
            <a:avLst/>
          </a:prstGeom>
          <a:noFill/>
        </p:spPr>
        <p:txBody>
          <a:bodyPr wrap="square">
            <a:spAutoFit/>
          </a:bodyPr>
          <a:lstStyle/>
          <a:p>
            <a:r>
              <a:rPr lang="en-US" b="0" i="1"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2.   Create a system to predict the gender of social media users based on their posts. Utilizing a dataset of profiles and tweets, the project involves text data preprocessing and building a machine learning model for classifying users into male, female, or an "unknown" gender category, facilitating demographic insights.</a:t>
            </a:r>
            <a:endParaRPr lang="en-IN" i="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2" descr="How Accurate Is Review Sentiment Analysis? | Travel Media Group">
            <a:extLst>
              <a:ext uri="{FF2B5EF4-FFF2-40B4-BE49-F238E27FC236}">
                <a16:creationId xmlns:a16="http://schemas.microsoft.com/office/drawing/2014/main" id="{D044831A-FA4C-1A50-9DBF-75450AE17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177360"/>
            <a:ext cx="2893050" cy="15036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Gender Dysphoria: A Scientific Guide">
            <a:extLst>
              <a:ext uri="{FF2B5EF4-FFF2-40B4-BE49-F238E27FC236}">
                <a16:creationId xmlns:a16="http://schemas.microsoft.com/office/drawing/2014/main" id="{DDDC9F9E-CBA8-E06B-B748-BF9E05240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0" y="3214300"/>
            <a:ext cx="2740650" cy="1754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1033983" y="1864867"/>
            <a:ext cx="7332980" cy="1682512"/>
          </a:xfrm>
          <a:prstGeom prst="rect">
            <a:avLst/>
          </a:prstGeom>
        </p:spPr>
        <p:txBody>
          <a:bodyPr vert="horz" wrap="square" lIns="0" tIns="12700" rIns="0" bIns="0" rtlCol="0">
            <a:spAutoFit/>
          </a:bodyPr>
          <a:lstStyle/>
          <a:p>
            <a:pPr marL="12065" marR="5080">
              <a:lnSpc>
                <a:spcPct val="100000"/>
              </a:lnSpc>
              <a:spcBef>
                <a:spcPts val="100"/>
              </a:spcBef>
              <a:buClr>
                <a:srgbClr val="000000"/>
              </a:buClr>
              <a:tabLst>
                <a:tab pos="299085" algn="l"/>
                <a:tab pos="299720" algn="l"/>
              </a:tabLst>
            </a:pPr>
            <a:r>
              <a:rPr lang="en-US">
                <a:latin typeface="Times New Roman" panose="02020603050405020304" pitchFamily="18" charset="0"/>
                <a:cs typeface="Times New Roman" panose="02020603050405020304" pitchFamily="18" charset="0"/>
              </a:rPr>
              <a:t>Will</a:t>
            </a:r>
            <a:r>
              <a:rPr lang="en-US" spc="-3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calculate </a:t>
            </a:r>
            <a:r>
              <a:rPr lang="en-US" spc="-10">
                <a:latin typeface="Times New Roman" panose="02020603050405020304" pitchFamily="18" charset="0"/>
                <a:cs typeface="Times New Roman" panose="02020603050405020304" pitchFamily="18" charset="0"/>
              </a:rPr>
              <a:t>real-</a:t>
            </a:r>
            <a:r>
              <a:rPr lang="en-US">
                <a:latin typeface="Times New Roman" panose="02020603050405020304" pitchFamily="18" charset="0"/>
                <a:cs typeface="Times New Roman" panose="02020603050405020304" pitchFamily="18" charset="0"/>
              </a:rPr>
              <a:t>time</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accident prediction,</a:t>
            </a:r>
            <a:r>
              <a:rPr lang="en-US" spc="-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studying</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15">
                <a:latin typeface="Times New Roman" panose="02020603050405020304" pitchFamily="18" charset="0"/>
                <a:cs typeface="Times New Roman" panose="02020603050405020304" pitchFamily="18" charset="0"/>
              </a:rPr>
              <a:t> </a:t>
            </a:r>
            <a:r>
              <a:rPr lang="en-US" spc="-10">
                <a:latin typeface="Times New Roman" panose="02020603050405020304" pitchFamily="18" charset="0"/>
                <a:cs typeface="Times New Roman" panose="02020603050405020304" pitchFamily="18" charset="0"/>
              </a:rPr>
              <a:t>accidents </a:t>
            </a:r>
            <a:r>
              <a:rPr lang="en-US">
                <a:latin typeface="Times New Roman" panose="02020603050405020304" pitchFamily="18" charset="0"/>
                <a:cs typeface="Times New Roman" panose="02020603050405020304" pitchFamily="18" charset="0"/>
              </a:rPr>
              <a:t>hotspot</a:t>
            </a:r>
            <a:r>
              <a:rPr lang="en-US" spc="-3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locations,</a:t>
            </a:r>
            <a:r>
              <a:rPr lang="en-US" spc="-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casualty</a:t>
            </a:r>
            <a:r>
              <a:rPr lang="en-US" spc="-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analysis</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extracting</a:t>
            </a:r>
            <a:r>
              <a:rPr lang="en-US" spc="-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cause</a:t>
            </a:r>
            <a:r>
              <a:rPr lang="en-US" spc="-2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10">
                <a:latin typeface="Times New Roman" panose="02020603050405020304" pitchFamily="18" charset="0"/>
                <a:cs typeface="Times New Roman" panose="02020603050405020304" pitchFamily="18" charset="0"/>
              </a:rPr>
              <a:t> effect </a:t>
            </a:r>
            <a:r>
              <a:rPr lang="en-US">
                <a:latin typeface="Times New Roman" panose="02020603050405020304" pitchFamily="18" charset="0"/>
                <a:cs typeface="Times New Roman" panose="02020603050405020304" pitchFamily="18" charset="0"/>
              </a:rPr>
              <a:t>rules to</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predict</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5">
                <a:latin typeface="Times New Roman" panose="02020603050405020304" pitchFamily="18" charset="0"/>
                <a:cs typeface="Times New Roman" panose="02020603050405020304" pitchFamily="18" charset="0"/>
              </a:rPr>
              <a:t> </a:t>
            </a:r>
            <a:r>
              <a:rPr lang="en-US" spc="-10">
                <a:latin typeface="Times New Roman" panose="02020603050405020304" pitchFamily="18" charset="0"/>
                <a:cs typeface="Times New Roman" panose="02020603050405020304" pitchFamily="18" charset="0"/>
              </a:rPr>
              <a:t>accidents.</a:t>
            </a:r>
          </a:p>
          <a:p>
            <a:pPr>
              <a:lnSpc>
                <a:spcPct val="100000"/>
              </a:lnSpc>
              <a:spcBef>
                <a:spcPts val="30"/>
              </a:spcBef>
              <a:buFont typeface="Arial"/>
              <a:buChar char="•"/>
            </a:pPr>
            <a:endParaRPr lang="en-US" sz="1850">
              <a:latin typeface="Times New Roman" panose="02020603050405020304" pitchFamily="18" charset="0"/>
              <a:cs typeface="Times New Roman" panose="02020603050405020304" pitchFamily="18" charset="0"/>
            </a:endParaRPr>
          </a:p>
          <a:p>
            <a:pPr marL="12065" marR="554990">
              <a:lnSpc>
                <a:spcPct val="100000"/>
              </a:lnSpc>
              <a:spcBef>
                <a:spcPts val="5"/>
              </a:spcBef>
              <a:buClr>
                <a:srgbClr val="000000"/>
              </a:buClr>
              <a:tabLst>
                <a:tab pos="299085" algn="l"/>
                <a:tab pos="299720" algn="l"/>
              </a:tabLst>
            </a:pPr>
            <a:r>
              <a:rPr lang="en-US">
                <a:latin typeface="Times New Roman" panose="02020603050405020304" pitchFamily="18" charset="0"/>
                <a:cs typeface="Times New Roman" panose="02020603050405020304" pitchFamily="18" charset="0"/>
              </a:rPr>
              <a:t>plot</a:t>
            </a:r>
            <a:r>
              <a:rPr lang="en-US" spc="-4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3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graph</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between</a:t>
            </a:r>
            <a:r>
              <a:rPr lang="en-US" spc="3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weather,</a:t>
            </a:r>
            <a:r>
              <a:rPr lang="en-US"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temperature</a:t>
            </a:r>
            <a:r>
              <a:rPr lang="en-US" spc="-5">
                <a:latin typeface="Times New Roman" panose="02020603050405020304" pitchFamily="18" charset="0"/>
                <a:cs typeface="Times New Roman" panose="02020603050405020304" pitchFamily="18" charset="0"/>
              </a:rPr>
              <a:t> </a:t>
            </a:r>
            <a:r>
              <a:rPr lang="en-US" spc="-25">
                <a:latin typeface="Times New Roman" panose="02020603050405020304" pitchFamily="18" charset="0"/>
                <a:cs typeface="Times New Roman" panose="02020603050405020304" pitchFamily="18" charset="0"/>
              </a:rPr>
              <a:t>and </a:t>
            </a:r>
            <a:r>
              <a:rPr lang="en-US">
                <a:latin typeface="Times New Roman" panose="02020603050405020304" pitchFamily="18" charset="0"/>
                <a:cs typeface="Times New Roman" panose="02020603050405020304" pitchFamily="18" charset="0"/>
              </a:rPr>
              <a:t>humidity</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to</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know</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1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how the</a:t>
            </a:r>
            <a:r>
              <a:rPr lang="en-US" spc="-1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5">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level depends</a:t>
            </a:r>
            <a:r>
              <a:rPr lang="en-US"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on</a:t>
            </a:r>
            <a:r>
              <a:rPr lang="en-US" spc="-15">
                <a:latin typeface="Times New Roman" panose="02020603050405020304" pitchFamily="18" charset="0"/>
                <a:cs typeface="Times New Roman" panose="02020603050405020304" pitchFamily="18" charset="0"/>
              </a:rPr>
              <a:t> </a:t>
            </a:r>
            <a:r>
              <a:rPr lang="en-US" spc="-10">
                <a:latin typeface="Times New Roman" panose="02020603050405020304" pitchFamily="18" charset="0"/>
                <a:cs typeface="Times New Roman" panose="02020603050405020304" pitchFamily="18" charset="0"/>
              </a:rPr>
              <a:t>weather conditions.</a:t>
            </a:r>
            <a:endParaRPr lang="en-US" spc="-1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6BC7925F-EEBC-F03D-A0D9-D2D95F92F522}"/>
              </a:ext>
            </a:extLst>
          </p:cNvPr>
          <p:cNvSpPr txBox="1">
            <a:spLocks noGrp="1"/>
          </p:cNvSpPr>
          <p:nvPr>
            <p:ph type="title"/>
          </p:nvPr>
        </p:nvSpPr>
        <p:spPr>
          <a:xfrm>
            <a:off x="390525" y="-26988"/>
            <a:ext cx="8362950" cy="847847"/>
          </a:xfrm>
          <a:prstGeom prst="rect">
            <a:avLst/>
          </a:prstGeom>
        </p:spPr>
        <p:txBody>
          <a:bodyPr vert="horz" wrap="square" lIns="0" tIns="351967" rIns="0" bIns="0" rtlCol="0">
            <a:spAutoFit/>
          </a:bodyPr>
          <a:lstStyle/>
          <a:p>
            <a:pPr marL="3019425">
              <a:lnSpc>
                <a:spcPct val="100000"/>
              </a:lnSpc>
              <a:spcBef>
                <a:spcPts val="105"/>
              </a:spcBef>
            </a:pPr>
            <a:r>
              <a:rPr lang="en-US" dirty="0">
                <a:latin typeface="Times New Roman" panose="02020603050405020304" pitchFamily="18" charset="0"/>
                <a:cs typeface="Times New Roman" panose="02020603050405020304" pitchFamily="18" charset="0"/>
              </a:rPr>
              <a:t>The</a:t>
            </a:r>
            <a:r>
              <a:rPr lang="en-US" spc="-19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Solution</a:t>
            </a:r>
          </a:p>
        </p:txBody>
      </p:sp>
      <p:sp>
        <p:nvSpPr>
          <p:cNvPr id="6" name="Content Placeholder 2">
            <a:extLst>
              <a:ext uri="{FF2B5EF4-FFF2-40B4-BE49-F238E27FC236}">
                <a16:creationId xmlns:a16="http://schemas.microsoft.com/office/drawing/2014/main" id="{5EAD56D9-F0FD-662C-688A-D5885ECCFDC4}"/>
              </a:ext>
            </a:extLst>
          </p:cNvPr>
          <p:cNvSpPr txBox="1">
            <a:spLocks/>
          </p:cNvSpPr>
          <p:nvPr/>
        </p:nvSpPr>
        <p:spPr>
          <a:xfrm>
            <a:off x="261257" y="1027364"/>
            <a:ext cx="8806543" cy="4001836"/>
          </a:xfrm>
          <a:prstGeom prst="rect">
            <a:avLst/>
          </a:prstGeom>
        </p:spPr>
        <p:txBody>
          <a:bodyPr wrap="square" lIns="0" tIns="0" rIns="0" bIns="0">
            <a:normAutofit/>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1: </a:t>
            </a:r>
          </a:p>
          <a:p>
            <a:endParaRPr lang="en-US" sz="140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i="1" dirty="0">
                <a:solidFill>
                  <a:srgbClr val="374151"/>
                </a:solidFill>
                <a:latin typeface="Calibri" panose="020F0502020204030204" pitchFamily="34" charset="0"/>
                <a:ea typeface="Calibri" panose="020F0502020204030204" pitchFamily="34" charset="0"/>
                <a:cs typeface="Calibri" panose="020F0502020204030204" pitchFamily="34" charset="0"/>
              </a:rPr>
              <a:t>Our solution involves creating a system that utilizes Natural Language Processing (NLP) techniques and machine learning models. This system will enable the analysis of sentiments in real-time, providing valuable insights into public opinions and emotions expressed in social media posts and text data.</a:t>
            </a:r>
          </a:p>
          <a:p>
            <a:endParaRPr lang="en-US" sz="1400"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1400"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0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2: </a:t>
            </a:r>
          </a:p>
          <a:p>
            <a:endParaRPr lang="en-US" sz="140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i="1" dirty="0">
                <a:solidFill>
                  <a:srgbClr val="374151"/>
                </a:solidFill>
                <a:latin typeface="Calibri" panose="020F0502020204030204" pitchFamily="34" charset="0"/>
                <a:ea typeface="Calibri" panose="020F0502020204030204" pitchFamily="34" charset="0"/>
                <a:cs typeface="Calibri" panose="020F0502020204030204" pitchFamily="34" charset="0"/>
              </a:rPr>
              <a:t>Develop a gender prediction system that uses NLP and machine learning to classify social media users into male, female, or "unknown" genders based on their Twitter profiles posts including user descriptions, tweets, and user genders.</a:t>
            </a:r>
          </a:p>
          <a:p>
            <a:endParaRPr lang="en-US" sz="1400"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7355"/>
            <a:ext cx="8362899" cy="1340289"/>
          </a:xfrm>
          <a:prstGeom prst="rect">
            <a:avLst/>
          </a:prstGeom>
        </p:spPr>
        <p:txBody>
          <a:bodyPr vert="horz" wrap="square" lIns="0" tIns="351967" rIns="0" bIns="0" rtlCol="0">
            <a:spAutoFit/>
          </a:bodyPr>
          <a:lstStyle/>
          <a:p>
            <a:pPr marL="3244850">
              <a:lnSpc>
                <a:spcPct val="100000"/>
              </a:lnSpc>
              <a:spcBef>
                <a:spcPts val="105"/>
              </a:spcBef>
            </a:pPr>
            <a:r>
              <a:rPr lang="en-IN" spc="90" dirty="0">
                <a:latin typeface="Times New Roman" panose="02020603050405020304" pitchFamily="18" charset="0"/>
                <a:cs typeface="Times New Roman" panose="02020603050405020304" pitchFamily="18" charset="0"/>
              </a:rPr>
              <a:t>Plan</a:t>
            </a:r>
            <a:br>
              <a:rPr lang="en-IN" spc="90" dirty="0">
                <a:latin typeface="Times New Roman" panose="02020603050405020304" pitchFamily="18" charset="0"/>
                <a:cs typeface="Times New Roman" panose="02020603050405020304" pitchFamily="18" charset="0"/>
              </a:rPr>
            </a:br>
            <a:endParaRPr spc="285" dirty="0">
              <a:latin typeface="Times New Roman" panose="02020603050405020304" pitchFamily="18" charset="0"/>
              <a:cs typeface="Times New Roman" panose="02020603050405020304" pitchFamily="18" charset="0"/>
            </a:endParaRPr>
          </a:p>
        </p:txBody>
      </p:sp>
      <p:sp>
        <p:nvSpPr>
          <p:cNvPr id="5" name="object 5"/>
          <p:cNvSpPr txBox="1"/>
          <p:nvPr/>
        </p:nvSpPr>
        <p:spPr>
          <a:xfrm>
            <a:off x="2797726" y="4504164"/>
            <a:ext cx="664210" cy="197490"/>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5B5B5B"/>
                </a:solidFill>
                <a:latin typeface="Times New Roman" panose="02020603050405020304" pitchFamily="18" charset="0"/>
                <a:cs typeface="Times New Roman" panose="02020603050405020304" pitchFamily="18" charset="0"/>
              </a:rPr>
              <a:t>Modeling</a:t>
            </a:r>
            <a:endParaRPr sz="1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5737421" y="2002521"/>
            <a:ext cx="1363345" cy="197490"/>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5B5B5B"/>
                </a:solidFill>
                <a:latin typeface="Times New Roman" panose="02020603050405020304" pitchFamily="18" charset="0"/>
                <a:cs typeface="Times New Roman" panose="02020603050405020304" pitchFamily="18" charset="0"/>
              </a:rPr>
              <a:t>Data</a:t>
            </a:r>
            <a:r>
              <a:rPr sz="1200" b="1" spc="-70" dirty="0">
                <a:solidFill>
                  <a:srgbClr val="5B5B5B"/>
                </a:solidFill>
                <a:latin typeface="Trebuchet MS"/>
                <a:cs typeface="Trebuchet MS"/>
              </a:rPr>
              <a:t> </a:t>
            </a:r>
            <a:r>
              <a:rPr lang="en-IN" sz="1200" b="1" spc="-20" dirty="0">
                <a:solidFill>
                  <a:srgbClr val="5B5B5B"/>
                </a:solidFill>
                <a:latin typeface="Times New Roman" panose="02020603050405020304" pitchFamily="18" charset="0"/>
                <a:cs typeface="Times New Roman" panose="02020603050405020304" pitchFamily="18" charset="0"/>
              </a:rPr>
              <a:t>cleaning </a:t>
            </a:r>
            <a:endParaRPr sz="1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011443" y="3277480"/>
            <a:ext cx="739775" cy="197490"/>
          </a:xfrm>
          <a:prstGeom prst="rect">
            <a:avLst/>
          </a:prstGeom>
        </p:spPr>
        <p:txBody>
          <a:bodyPr vert="horz" wrap="square" lIns="0" tIns="12700" rIns="0" bIns="0" rtlCol="0">
            <a:spAutoFit/>
          </a:bodyPr>
          <a:lstStyle/>
          <a:p>
            <a:pPr marL="12700">
              <a:lnSpc>
                <a:spcPct val="100000"/>
              </a:lnSpc>
              <a:spcBef>
                <a:spcPts val="100"/>
              </a:spcBef>
            </a:pPr>
            <a:r>
              <a:rPr sz="1200" b="1" spc="-30" dirty="0">
                <a:solidFill>
                  <a:srgbClr val="5B5B5B"/>
                </a:solidFill>
                <a:latin typeface="Times New Roman" panose="02020603050405020304" pitchFamily="18" charset="0"/>
                <a:cs typeface="Times New Roman" panose="02020603050405020304" pitchFamily="18" charset="0"/>
              </a:rPr>
              <a:t>Evaluation</a:t>
            </a:r>
            <a:endParaRPr sz="1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947497" y="1827925"/>
            <a:ext cx="845185" cy="197490"/>
          </a:xfrm>
          <a:prstGeom prst="rect">
            <a:avLst/>
          </a:prstGeom>
        </p:spPr>
        <p:txBody>
          <a:bodyPr vert="horz" wrap="square" lIns="0" tIns="12700" rIns="0" bIns="0" rtlCol="0">
            <a:spAutoFit/>
          </a:bodyPr>
          <a:lstStyle/>
          <a:p>
            <a:pPr marL="12700">
              <a:lnSpc>
                <a:spcPct val="100000"/>
              </a:lnSpc>
              <a:spcBef>
                <a:spcPts val="100"/>
              </a:spcBef>
            </a:pPr>
            <a:r>
              <a:rPr lang="en-IN" sz="1200" b="1" spc="-30" dirty="0">
                <a:solidFill>
                  <a:srgbClr val="5B5B5B"/>
                </a:solidFill>
                <a:latin typeface="Times New Roman" panose="02020603050405020304" pitchFamily="18" charset="0"/>
                <a:cs typeface="Times New Roman" panose="02020603050405020304" pitchFamily="18" charset="0"/>
              </a:rPr>
              <a:t>D</a:t>
            </a:r>
            <a:r>
              <a:rPr sz="1200" b="1" spc="-30" dirty="0" err="1">
                <a:solidFill>
                  <a:srgbClr val="5B5B5B"/>
                </a:solidFill>
                <a:latin typeface="Times New Roman" panose="02020603050405020304" pitchFamily="18" charset="0"/>
                <a:cs typeface="Times New Roman" panose="02020603050405020304" pitchFamily="18" charset="0"/>
              </a:rPr>
              <a:t>eployment</a:t>
            </a:r>
            <a:endParaRPr sz="12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4384040" y="2846070"/>
            <a:ext cx="378460" cy="221214"/>
          </a:xfrm>
          <a:prstGeom prst="rect">
            <a:avLst/>
          </a:prstGeom>
        </p:spPr>
        <p:txBody>
          <a:bodyPr vert="horz" wrap="square" lIns="0" tIns="13335" rIns="0" bIns="0" rtlCol="0">
            <a:spAutoFit/>
          </a:bodyPr>
          <a:lstStyle/>
          <a:p>
            <a:pPr marL="12700">
              <a:lnSpc>
                <a:spcPct val="100000"/>
              </a:lnSpc>
              <a:spcBef>
                <a:spcPts val="105"/>
              </a:spcBef>
            </a:pPr>
            <a:r>
              <a:rPr sz="1350" b="1" spc="-20" dirty="0">
                <a:solidFill>
                  <a:srgbClr val="FFFFFF"/>
                </a:solidFill>
                <a:latin typeface="Times New Roman" panose="02020603050405020304" pitchFamily="18" charset="0"/>
                <a:cs typeface="Times New Roman" panose="02020603050405020304" pitchFamily="18" charset="0"/>
              </a:rPr>
              <a:t>Data</a:t>
            </a:r>
            <a:endParaRPr sz="1350" dirty="0">
              <a:latin typeface="Times New Roman" panose="02020603050405020304" pitchFamily="18" charset="0"/>
              <a:cs typeface="Times New Roman" panose="02020603050405020304" pitchFamily="18" charset="0"/>
            </a:endParaRPr>
          </a:p>
        </p:txBody>
      </p:sp>
      <p:sp>
        <p:nvSpPr>
          <p:cNvPr id="58" name="Google Shape;144;p21">
            <a:extLst>
              <a:ext uri="{FF2B5EF4-FFF2-40B4-BE49-F238E27FC236}">
                <a16:creationId xmlns:a16="http://schemas.microsoft.com/office/drawing/2014/main" id="{18412324-2822-F3A4-C85E-283B997A05C1}"/>
              </a:ext>
            </a:extLst>
          </p:cNvPr>
          <p:cNvSpPr/>
          <p:nvPr/>
        </p:nvSpPr>
        <p:spPr>
          <a:xfrm>
            <a:off x="3028030" y="1926670"/>
            <a:ext cx="1323900" cy="1323900"/>
          </a:xfrm>
          <a:prstGeom prst="ellipse">
            <a:avLst/>
          </a:prstGeom>
          <a:solidFill>
            <a:srgbClr val="364349"/>
          </a:solidFill>
          <a:ln>
            <a:noFill/>
          </a:ln>
        </p:spPr>
        <p:txBody>
          <a:bodyPr spcFirstLastPara="1" wrap="square" lIns="68575" tIns="34275" rIns="68575" bIns="34275" anchor="t" anchorCtr="0">
            <a:noAutofit/>
          </a:bodyPr>
          <a:lstStyle/>
          <a:p>
            <a:endParaRPr dirty="0">
              <a:solidFill>
                <a:schemeClr val="dk1"/>
              </a:solidFill>
              <a:latin typeface="Roboto"/>
              <a:ea typeface="Roboto"/>
              <a:cs typeface="Roboto"/>
              <a:sym typeface="Roboto"/>
            </a:endParaRPr>
          </a:p>
        </p:txBody>
      </p:sp>
      <p:grpSp>
        <p:nvGrpSpPr>
          <p:cNvPr id="59" name="Google Shape;145;p21">
            <a:extLst>
              <a:ext uri="{FF2B5EF4-FFF2-40B4-BE49-F238E27FC236}">
                <a16:creationId xmlns:a16="http://schemas.microsoft.com/office/drawing/2014/main" id="{5304CE81-6B5A-FF53-3DC7-AFDF9C547EE1}"/>
              </a:ext>
            </a:extLst>
          </p:cNvPr>
          <p:cNvGrpSpPr/>
          <p:nvPr/>
        </p:nvGrpSpPr>
        <p:grpSpPr>
          <a:xfrm>
            <a:off x="2467362" y="1372970"/>
            <a:ext cx="2728350" cy="2728350"/>
            <a:chOff x="3221982" y="1485392"/>
            <a:chExt cx="2700000" cy="2700000"/>
          </a:xfrm>
        </p:grpSpPr>
        <p:sp>
          <p:nvSpPr>
            <p:cNvPr id="60" name="Google Shape;146;p21">
              <a:extLst>
                <a:ext uri="{FF2B5EF4-FFF2-40B4-BE49-F238E27FC236}">
                  <a16:creationId xmlns:a16="http://schemas.microsoft.com/office/drawing/2014/main" id="{B3DA5282-6879-9BCC-560B-87856C22E5CE}"/>
                </a:ext>
              </a:extLst>
            </p:cNvPr>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endParaRPr/>
            </a:p>
          </p:txBody>
        </p:sp>
        <p:sp>
          <p:nvSpPr>
            <p:cNvPr id="61" name="Google Shape;147;p21">
              <a:extLst>
                <a:ext uri="{FF2B5EF4-FFF2-40B4-BE49-F238E27FC236}">
                  <a16:creationId xmlns:a16="http://schemas.microsoft.com/office/drawing/2014/main" id="{5F58384D-64FE-E729-20EA-4A97931CFCCA}"/>
                </a:ext>
              </a:extLst>
            </p:cNvPr>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endParaRPr/>
            </a:p>
          </p:txBody>
        </p:sp>
        <p:sp>
          <p:nvSpPr>
            <p:cNvPr id="62" name="Google Shape;148;p21">
              <a:extLst>
                <a:ext uri="{FF2B5EF4-FFF2-40B4-BE49-F238E27FC236}">
                  <a16:creationId xmlns:a16="http://schemas.microsoft.com/office/drawing/2014/main" id="{B2065FA7-B502-7F03-1C8B-EC2514763A73}"/>
                </a:ext>
              </a:extLst>
            </p:cNvPr>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endParaRPr/>
            </a:p>
          </p:txBody>
        </p:sp>
        <p:sp>
          <p:nvSpPr>
            <p:cNvPr id="63" name="Google Shape;149;p21">
              <a:extLst>
                <a:ext uri="{FF2B5EF4-FFF2-40B4-BE49-F238E27FC236}">
                  <a16:creationId xmlns:a16="http://schemas.microsoft.com/office/drawing/2014/main" id="{0410A5BF-6DA1-CC87-BDE3-23A4E024BE35}"/>
                </a:ext>
              </a:extLst>
            </p:cNvPr>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endParaRPr/>
            </a:p>
          </p:txBody>
        </p:sp>
        <p:sp>
          <p:nvSpPr>
            <p:cNvPr id="64" name="Google Shape;150;p21">
              <a:extLst>
                <a:ext uri="{FF2B5EF4-FFF2-40B4-BE49-F238E27FC236}">
                  <a16:creationId xmlns:a16="http://schemas.microsoft.com/office/drawing/2014/main" id="{D093D13F-6B1D-77AD-77B6-B33ECD05B7CF}"/>
                </a:ext>
              </a:extLst>
            </p:cNvPr>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endParaRPr/>
            </a:p>
          </p:txBody>
        </p:sp>
        <p:sp>
          <p:nvSpPr>
            <p:cNvPr id="65" name="Google Shape;151;p21">
              <a:extLst>
                <a:ext uri="{FF2B5EF4-FFF2-40B4-BE49-F238E27FC236}">
                  <a16:creationId xmlns:a16="http://schemas.microsoft.com/office/drawing/2014/main" id="{E86C1E70-7582-F5EF-FA22-0C957B0E5B00}"/>
                </a:ext>
              </a:extLst>
            </p:cNvPr>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endParaRPr/>
            </a:p>
          </p:txBody>
        </p:sp>
      </p:grpSp>
      <p:sp>
        <p:nvSpPr>
          <p:cNvPr id="68" name="Google Shape;158;p21">
            <a:extLst>
              <a:ext uri="{FF2B5EF4-FFF2-40B4-BE49-F238E27FC236}">
                <a16:creationId xmlns:a16="http://schemas.microsoft.com/office/drawing/2014/main" id="{864AC76E-6D89-5E25-7A36-DE6FF671ACE3}"/>
              </a:ext>
            </a:extLst>
          </p:cNvPr>
          <p:cNvSpPr/>
          <p:nvPr/>
        </p:nvSpPr>
        <p:spPr>
          <a:xfrm>
            <a:off x="3265911" y="847302"/>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algn="ctr">
              <a:lnSpc>
                <a:spcPct val="90000"/>
              </a:lnSpc>
            </a:pPr>
            <a:r>
              <a:rPr lang="en-US" sz="1200" dirty="0">
                <a:solidFill>
                  <a:schemeClr val="lt1"/>
                </a:solidFill>
                <a:latin typeface="Times New Roman" panose="02020603050405020304" pitchFamily="18" charset="0"/>
                <a:ea typeface="Roboto"/>
                <a:cs typeface="Times New Roman" panose="02020603050405020304" pitchFamily="18" charset="0"/>
                <a:sym typeface="Roboto"/>
              </a:rPr>
              <a:t>Data set</a:t>
            </a:r>
            <a:endParaRPr sz="1200"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69" name="Google Shape;159;p21">
            <a:extLst>
              <a:ext uri="{FF2B5EF4-FFF2-40B4-BE49-F238E27FC236}">
                <a16:creationId xmlns:a16="http://schemas.microsoft.com/office/drawing/2014/main" id="{CF3E0258-4B5B-030C-BCF4-A840AB1D7906}"/>
              </a:ext>
            </a:extLst>
          </p:cNvPr>
          <p:cNvSpPr/>
          <p:nvPr/>
        </p:nvSpPr>
        <p:spPr>
          <a:xfrm>
            <a:off x="4403488" y="1672315"/>
            <a:ext cx="919625"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algn="ctr">
              <a:lnSpc>
                <a:spcPct val="90000"/>
              </a:lnSpc>
            </a:pPr>
            <a:r>
              <a:rPr lang="en-IN" sz="1200" dirty="0">
                <a:solidFill>
                  <a:schemeClr val="lt1"/>
                </a:solidFill>
                <a:latin typeface="Times New Roman" panose="02020603050405020304" pitchFamily="18" charset="0"/>
                <a:ea typeface="Roboto"/>
                <a:cs typeface="Times New Roman" panose="02020603050405020304" pitchFamily="18" charset="0"/>
                <a:sym typeface="Roboto"/>
              </a:rPr>
              <a:t>Data preprocessing </a:t>
            </a:r>
          </a:p>
        </p:txBody>
      </p:sp>
      <p:sp>
        <p:nvSpPr>
          <p:cNvPr id="70" name="Google Shape;160;p21">
            <a:extLst>
              <a:ext uri="{FF2B5EF4-FFF2-40B4-BE49-F238E27FC236}">
                <a16:creationId xmlns:a16="http://schemas.microsoft.com/office/drawing/2014/main" id="{17B7D18A-1665-8793-A13A-43A45B914B54}"/>
              </a:ext>
            </a:extLst>
          </p:cNvPr>
          <p:cNvSpPr/>
          <p:nvPr/>
        </p:nvSpPr>
        <p:spPr>
          <a:xfrm>
            <a:off x="4397895" y="2862725"/>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algn="ctr">
              <a:lnSpc>
                <a:spcPct val="90000"/>
              </a:lnSpc>
            </a:pPr>
            <a:r>
              <a:rPr lang="en-IN" sz="1200" dirty="0">
                <a:solidFill>
                  <a:schemeClr val="lt1"/>
                </a:solidFill>
                <a:latin typeface="Times New Roman" panose="02020603050405020304" pitchFamily="18" charset="0"/>
                <a:ea typeface="Roboto"/>
                <a:cs typeface="Times New Roman" panose="02020603050405020304" pitchFamily="18" charset="0"/>
                <a:sym typeface="Roboto"/>
              </a:rPr>
              <a:t>Feature extraction</a:t>
            </a:r>
            <a:endParaRPr sz="1200"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71" name="Google Shape;161;p21">
            <a:extLst>
              <a:ext uri="{FF2B5EF4-FFF2-40B4-BE49-F238E27FC236}">
                <a16:creationId xmlns:a16="http://schemas.microsoft.com/office/drawing/2014/main" id="{E236368C-34A3-201B-110B-D819A098DB62}"/>
              </a:ext>
            </a:extLst>
          </p:cNvPr>
          <p:cNvSpPr/>
          <p:nvPr/>
        </p:nvSpPr>
        <p:spPr>
          <a:xfrm>
            <a:off x="3265911" y="3588095"/>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algn="ctr">
              <a:lnSpc>
                <a:spcPct val="90000"/>
              </a:lnSpc>
            </a:pPr>
            <a:r>
              <a:rPr lang="en-IN" sz="1200" dirty="0">
                <a:solidFill>
                  <a:schemeClr val="lt1"/>
                </a:solidFill>
                <a:latin typeface="Times New Roman" panose="02020603050405020304" pitchFamily="18" charset="0"/>
                <a:ea typeface="Roboto"/>
                <a:cs typeface="Times New Roman" panose="02020603050405020304" pitchFamily="18" charset="0"/>
                <a:sym typeface="Roboto"/>
              </a:rPr>
              <a:t>Modeling</a:t>
            </a:r>
            <a:endParaRPr sz="1200"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72" name="Google Shape;162;p21">
            <a:extLst>
              <a:ext uri="{FF2B5EF4-FFF2-40B4-BE49-F238E27FC236}">
                <a16:creationId xmlns:a16="http://schemas.microsoft.com/office/drawing/2014/main" id="{938647C3-FDA3-3404-18B0-89350DD039D2}"/>
              </a:ext>
            </a:extLst>
          </p:cNvPr>
          <p:cNvSpPr/>
          <p:nvPr/>
        </p:nvSpPr>
        <p:spPr>
          <a:xfrm>
            <a:off x="2051993" y="2825387"/>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algn="ctr">
              <a:lnSpc>
                <a:spcPct val="90000"/>
              </a:lnSpc>
            </a:pPr>
            <a:r>
              <a:rPr lang="en-IN" sz="1200" dirty="0" err="1">
                <a:solidFill>
                  <a:schemeClr val="lt1"/>
                </a:solidFill>
                <a:latin typeface="Times New Roman" panose="02020603050405020304" pitchFamily="18" charset="0"/>
                <a:ea typeface="Roboto"/>
                <a:cs typeface="Times New Roman" panose="02020603050405020304" pitchFamily="18" charset="0"/>
                <a:sym typeface="Roboto"/>
              </a:rPr>
              <a:t>Evalution</a:t>
            </a:r>
            <a:endParaRPr sz="1200"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73" name="Google Shape;163;p21">
            <a:extLst>
              <a:ext uri="{FF2B5EF4-FFF2-40B4-BE49-F238E27FC236}">
                <a16:creationId xmlns:a16="http://schemas.microsoft.com/office/drawing/2014/main" id="{8C4D88C2-FD03-8A82-3D56-2539763F1C43}"/>
              </a:ext>
            </a:extLst>
          </p:cNvPr>
          <p:cNvSpPr/>
          <p:nvPr/>
        </p:nvSpPr>
        <p:spPr>
          <a:xfrm>
            <a:off x="2065005" y="1626572"/>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algn="ctr">
              <a:lnSpc>
                <a:spcPct val="90000"/>
              </a:lnSpc>
            </a:pPr>
            <a:r>
              <a:rPr lang="en-IN" sz="1200" dirty="0">
                <a:solidFill>
                  <a:schemeClr val="lt1"/>
                </a:solidFill>
                <a:latin typeface="Times New Roman" panose="02020603050405020304" pitchFamily="18" charset="0"/>
                <a:ea typeface="Roboto"/>
                <a:cs typeface="Times New Roman" panose="02020603050405020304" pitchFamily="18" charset="0"/>
                <a:sym typeface="Roboto"/>
              </a:rPr>
              <a:t>Deployment</a:t>
            </a:r>
            <a:endParaRPr sz="1200"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74" name="Google Shape;164;p21">
            <a:extLst>
              <a:ext uri="{FF2B5EF4-FFF2-40B4-BE49-F238E27FC236}">
                <a16:creationId xmlns:a16="http://schemas.microsoft.com/office/drawing/2014/main" id="{D545BF7E-4C8F-997B-797B-1742ED265C73}"/>
              </a:ext>
            </a:extLst>
          </p:cNvPr>
          <p:cNvSpPr/>
          <p:nvPr/>
        </p:nvSpPr>
        <p:spPr>
          <a:xfrm>
            <a:off x="3181815" y="2206586"/>
            <a:ext cx="1105877" cy="667200"/>
          </a:xfrm>
          <a:prstGeom prst="rect">
            <a:avLst/>
          </a:prstGeom>
          <a:noFill/>
          <a:ln>
            <a:noFill/>
          </a:ln>
        </p:spPr>
        <p:txBody>
          <a:bodyPr spcFirstLastPara="1" wrap="square" lIns="91425" tIns="45700" rIns="91425" bIns="45700" anchor="ctr" anchorCtr="0">
            <a:noAutofit/>
          </a:bodyPr>
          <a:lstStyle/>
          <a:p>
            <a:pPr algn="l"/>
            <a:r>
              <a:rPr lang="en" b="1" dirty="0">
                <a:solidFill>
                  <a:schemeClr val="lt1"/>
                </a:solidFill>
                <a:latin typeface="Roboto"/>
                <a:ea typeface="Roboto"/>
                <a:cs typeface="Roboto"/>
                <a:sym typeface="Roboto"/>
              </a:rPr>
              <a:t>Our Plan</a:t>
            </a:r>
            <a:endParaRPr dirty="0"/>
          </a:p>
        </p:txBody>
      </p:sp>
      <p:sp>
        <p:nvSpPr>
          <p:cNvPr id="76" name="TextBox 75">
            <a:extLst>
              <a:ext uri="{FF2B5EF4-FFF2-40B4-BE49-F238E27FC236}">
                <a16:creationId xmlns:a16="http://schemas.microsoft.com/office/drawing/2014/main" id="{72F0A5B1-AE55-5F2E-B64A-F7B4A68E776A}"/>
              </a:ext>
            </a:extLst>
          </p:cNvPr>
          <p:cNvSpPr txBox="1"/>
          <p:nvPr/>
        </p:nvSpPr>
        <p:spPr>
          <a:xfrm>
            <a:off x="5506739" y="3412856"/>
            <a:ext cx="2242522" cy="276999"/>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Extract relevant features</a:t>
            </a:r>
          </a:p>
        </p:txBody>
      </p:sp>
      <p:sp>
        <p:nvSpPr>
          <p:cNvPr id="77" name="object 7">
            <a:extLst>
              <a:ext uri="{FF2B5EF4-FFF2-40B4-BE49-F238E27FC236}">
                <a16:creationId xmlns:a16="http://schemas.microsoft.com/office/drawing/2014/main" id="{2CF40453-1FDA-9612-D32B-F81EC653A02F}"/>
              </a:ext>
            </a:extLst>
          </p:cNvPr>
          <p:cNvSpPr txBox="1"/>
          <p:nvPr/>
        </p:nvSpPr>
        <p:spPr>
          <a:xfrm>
            <a:off x="4641440" y="935208"/>
            <a:ext cx="1363345" cy="197490"/>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5B5B5B"/>
                </a:solidFill>
                <a:latin typeface="Times New Roman" panose="02020603050405020304" pitchFamily="18" charset="0"/>
                <a:cs typeface="Times New Roman" panose="02020603050405020304" pitchFamily="18" charset="0"/>
              </a:rPr>
              <a:t>Data</a:t>
            </a:r>
            <a:r>
              <a:rPr sz="1200" b="1" spc="-70" dirty="0">
                <a:solidFill>
                  <a:srgbClr val="5B5B5B"/>
                </a:solidFill>
                <a:latin typeface="Trebuchet MS"/>
                <a:cs typeface="Trebuchet MS"/>
              </a:rPr>
              <a:t> </a:t>
            </a:r>
            <a:r>
              <a:rPr lang="en-IN" sz="1200" b="1" spc="-20" dirty="0">
                <a:solidFill>
                  <a:srgbClr val="5B5B5B"/>
                </a:solidFill>
                <a:latin typeface="Times New Roman" panose="02020603050405020304" pitchFamily="18" charset="0"/>
                <a:cs typeface="Times New Roman" panose="02020603050405020304" pitchFamily="18" charset="0"/>
              </a:rPr>
              <a:t>set from Kaggle</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85FAB-63E2-7BD1-20E6-FEBC267D34C8}"/>
              </a:ext>
            </a:extLst>
          </p:cNvPr>
          <p:cNvSpPr txBox="1">
            <a:spLocks/>
          </p:cNvSpPr>
          <p:nvPr/>
        </p:nvSpPr>
        <p:spPr>
          <a:xfrm>
            <a:off x="460786" y="200027"/>
            <a:ext cx="4501582" cy="1121569"/>
          </a:xfrm>
          <a:prstGeom prst="rect">
            <a:avLst/>
          </a:prstGeom>
        </p:spPr>
        <p:txBody>
          <a:bodyPr vert="horz" lIns="91440" tIns="45720" rIns="91440" bIns="45720" rtlCol="0" anchor="ctr">
            <a:normAutofit/>
          </a:bodyPr>
          <a:lstStyle>
            <a:lvl1pPr>
              <a:defRPr>
                <a:latin typeface="+mj-lt"/>
                <a:ea typeface="+mj-ea"/>
                <a:cs typeface="+mj-cs"/>
              </a:defRPr>
            </a:lvl1pPr>
          </a:lstStyle>
          <a:p>
            <a:pPr algn="l" rtl="0">
              <a:lnSpc>
                <a:spcPct val="90000"/>
              </a:lnSpc>
              <a:spcBef>
                <a:spcPct val="0"/>
              </a:spcBef>
              <a:spcAft>
                <a:spcPts val="600"/>
              </a:spcAft>
            </a:pPr>
            <a:r>
              <a:rPr lang="en-US" sz="3000" b="1" i="1" kern="1200" dirty="0">
                <a:solidFill>
                  <a:schemeClr val="tx1"/>
                </a:solidFill>
              </a:rPr>
              <a:t>Tools Used </a:t>
            </a:r>
            <a:endParaRPr lang="en-US" sz="3000" kern="1200" dirty="0">
              <a:solidFill>
                <a:schemeClr val="tx1"/>
              </a:solidFill>
            </a:endParaRPr>
          </a:p>
        </p:txBody>
      </p:sp>
      <p:graphicFrame>
        <p:nvGraphicFramePr>
          <p:cNvPr id="6" name="Content Placeholder 2">
            <a:extLst>
              <a:ext uri="{FF2B5EF4-FFF2-40B4-BE49-F238E27FC236}">
                <a16:creationId xmlns:a16="http://schemas.microsoft.com/office/drawing/2014/main" id="{C3DBAC24-3DE7-DF99-E11A-A222F8C20CBC}"/>
              </a:ext>
            </a:extLst>
          </p:cNvPr>
          <p:cNvGraphicFramePr/>
          <p:nvPr>
            <p:extLst>
              <p:ext uri="{D42A27DB-BD31-4B8C-83A1-F6EECF244321}">
                <p14:modId xmlns:p14="http://schemas.microsoft.com/office/powerpoint/2010/main" val="3266431270"/>
              </p:ext>
            </p:extLst>
          </p:nvPr>
        </p:nvGraphicFramePr>
        <p:xfrm>
          <a:off x="304800" y="1047751"/>
          <a:ext cx="8364091" cy="2362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4FFF119-BFC4-22C9-7F87-A1FBCD115BFE}"/>
              </a:ext>
            </a:extLst>
          </p:cNvPr>
          <p:cNvPicPr>
            <a:picLocks noChangeAspect="1"/>
          </p:cNvPicPr>
          <p:nvPr/>
        </p:nvPicPr>
        <p:blipFill>
          <a:blip r:embed="rId7"/>
          <a:stretch>
            <a:fillRect/>
          </a:stretch>
        </p:blipFill>
        <p:spPr>
          <a:xfrm>
            <a:off x="2018472" y="3876674"/>
            <a:ext cx="1386209" cy="577880"/>
          </a:xfrm>
          <a:prstGeom prst="rect">
            <a:avLst/>
          </a:prstGeom>
        </p:spPr>
      </p:pic>
    </p:spTree>
    <p:extLst>
      <p:ext uri="{BB962C8B-B14F-4D97-AF65-F5344CB8AC3E}">
        <p14:creationId xmlns:p14="http://schemas.microsoft.com/office/powerpoint/2010/main" val="191058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Smiling Face with No Fill">
            <a:extLst>
              <a:ext uri="{FF2B5EF4-FFF2-40B4-BE49-F238E27FC236}">
                <a16:creationId xmlns:a16="http://schemas.microsoft.com/office/drawing/2014/main" id="{4634EC1A-88A7-EF88-A18F-7655BC2937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12" y="1345384"/>
            <a:ext cx="2715016" cy="2715016"/>
          </a:xfrm>
          <a:prstGeom prst="rect">
            <a:avLst/>
          </a:prstGeom>
        </p:spPr>
      </p:pic>
      <p:sp>
        <p:nvSpPr>
          <p:cNvPr id="2" name="TextBox 1">
            <a:extLst>
              <a:ext uri="{FF2B5EF4-FFF2-40B4-BE49-F238E27FC236}">
                <a16:creationId xmlns:a16="http://schemas.microsoft.com/office/drawing/2014/main" id="{45E0239C-AEA0-930E-FE8F-22E8A6C65804}"/>
              </a:ext>
            </a:extLst>
          </p:cNvPr>
          <p:cNvSpPr txBox="1"/>
          <p:nvPr/>
        </p:nvSpPr>
        <p:spPr>
          <a:xfrm>
            <a:off x="4567929" y="1816261"/>
            <a:ext cx="4446455" cy="2584289"/>
          </a:xfrm>
          <a:prstGeom prst="rect">
            <a:avLst/>
          </a:prstGeom>
        </p:spPr>
        <p:txBody>
          <a:bodyPr vert="horz" lIns="91440" tIns="45720" rIns="91440" bIns="45720" rtlCol="0" anchor="ctr">
            <a:normAutofit/>
          </a:bodyPr>
          <a:lstStyle/>
          <a:p>
            <a:pPr algn="l" rtl="0">
              <a:lnSpc>
                <a:spcPct val="90000"/>
              </a:lnSpc>
              <a:spcAft>
                <a:spcPts val="600"/>
              </a:spcAft>
            </a:pPr>
            <a:r>
              <a:rPr lang="en-US" sz="6000" kern="1200" dirty="0">
                <a:solidFill>
                  <a:schemeClr val="tx2"/>
                </a:solidFill>
                <a:latin typeface="+mn-lt"/>
                <a:ea typeface="+mn-ea"/>
                <a:cs typeface="+mn-cs"/>
              </a:rPr>
              <a:t>THANK YOU!</a:t>
            </a:r>
          </a:p>
        </p:txBody>
      </p:sp>
      <p:grpSp>
        <p:nvGrpSpPr>
          <p:cNvPr id="22" name="Group 2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39747"/>
            <a:ext cx="4446455" cy="5103753"/>
            <a:chOff x="6095999" y="52996"/>
            <a:chExt cx="6093363" cy="6805005"/>
          </a:xfrm>
          <a:solidFill>
            <a:schemeClr val="accent5">
              <a:alpha val="10000"/>
            </a:schemeClr>
          </a:solidFill>
        </p:grpSpPr>
        <p:sp>
          <p:nvSpPr>
            <p:cNvPr id="23" name="Freeform: Shape 22">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915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TotalTime>
  <Words>489</Words>
  <Application>Microsoft Office PowerPoint</Application>
  <PresentationFormat>On-screen Show (16:9)</PresentationFormat>
  <Paragraphs>59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Times New Roman</vt:lpstr>
      <vt:lpstr>Trebuchet MS</vt:lpstr>
      <vt:lpstr>Office Theme</vt:lpstr>
      <vt:lpstr>PowerPoint Presentation</vt:lpstr>
      <vt:lpstr>Meet the Team</vt:lpstr>
      <vt:lpstr>PowerPoint Presentation</vt:lpstr>
      <vt:lpstr>The Problem</vt:lpstr>
      <vt:lpstr>The Solution</vt:lpstr>
      <vt:lpstr>Plan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Sowjanya Linga</cp:lastModifiedBy>
  <cp:revision>13</cp:revision>
  <dcterms:created xsi:type="dcterms:W3CDTF">2022-10-19T02:44:55Z</dcterms:created>
  <dcterms:modified xsi:type="dcterms:W3CDTF">2023-10-18T03:11:26Z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2022-10-18T00:00:00Z</vt:filetime>
  </property>
  <property fmtid="{D5CDD505-2E9C-101B-9397-08002B2CF9AE}" pid="3" name="Creator">
    <vt:lpwstr>Microsoft® PowerPoint® for Microsoft 365</vt:lpwstr>
  </property>
  <property fmtid="{D5CDD505-2E9C-101B-9397-08002B2CF9AE}" pid="4" name="LastSaved">
    <vt:filetime>2022-10-19T00:00:00Z</vt:filetime>
  </property>
  <property fmtid="{D5CDD505-2E9C-101B-9397-08002B2CF9AE}" pid="5" name="Producer">
    <vt:lpwstr>Microsoft® PowerPoint® for Microsoft 365</vt:lpwstr>
  </property>
</Properties>
</file>