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2" r:id="rId4"/>
    <p:sldId id="266" r:id="rId5"/>
    <p:sldId id="263" r:id="rId6"/>
    <p:sldId id="264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1D"/>
    <a:srgbClr val="4CB853"/>
    <a:srgbClr val="2C9C48"/>
    <a:srgbClr val="32AD97"/>
    <a:srgbClr val="E01F27"/>
    <a:srgbClr val="F6851F"/>
    <a:srgbClr val="FFFFFF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80C9-CE65-445A-BF26-8E312D0D8FA3}" v="30" dt="2023-07-17T01:36:0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arendra (Cognizant)" userId="9e496833-2b7f-4e0d-aa8b-a02e6402a520" providerId="ADAL" clId="{B11E80C9-CE65-445A-BF26-8E312D0D8FA3}"/>
    <pc:docChg chg="undo custSel addSld delSld modSld modMainMaster modNotesMaster">
      <pc:chgData name="Gupta, Narendra (Cognizant)" userId="9e496833-2b7f-4e0d-aa8b-a02e6402a520" providerId="ADAL" clId="{B11E80C9-CE65-445A-BF26-8E312D0D8FA3}" dt="2023-07-17T01:36:49.059" v="365" actId="478"/>
      <pc:docMkLst>
        <pc:docMk/>
      </pc:docMkLst>
      <pc:sldChg chg="addSp delSp modSp mod">
        <pc:chgData name="Gupta, Narendra (Cognizant)" userId="9e496833-2b7f-4e0d-aa8b-a02e6402a520" providerId="ADAL" clId="{B11E80C9-CE65-445A-BF26-8E312D0D8FA3}" dt="2023-07-17T01:20:55.395" v="162" actId="1076"/>
        <pc:sldMkLst>
          <pc:docMk/>
          <pc:sldMk cId="3565672730" sldId="256"/>
        </pc:sldMkLst>
        <pc:spChg chg="add mod">
          <ac:chgData name="Gupta, Narendra (Cognizant)" userId="9e496833-2b7f-4e0d-aa8b-a02e6402a520" providerId="ADAL" clId="{B11E80C9-CE65-445A-BF26-8E312D0D8FA3}" dt="2023-07-17T01:20:55.395" v="162" actId="1076"/>
          <ac:spMkLst>
            <pc:docMk/>
            <pc:sldMk cId="3565672730" sldId="256"/>
            <ac:spMk id="2" creationId="{C55633C2-4215-312D-9453-54066EB3202E}"/>
          </ac:spMkLst>
        </pc:spChg>
        <pc:cxnChg chg="del mod">
          <ac:chgData name="Gupta, Narendra (Cognizant)" userId="9e496833-2b7f-4e0d-aa8b-a02e6402a520" providerId="ADAL" clId="{B11E80C9-CE65-445A-BF26-8E312D0D8FA3}" dt="2023-07-16T17:27:37.419" v="0" actId="478"/>
          <ac:cxnSpMkLst>
            <pc:docMk/>
            <pc:sldMk cId="3565672730" sldId="256"/>
            <ac:cxnSpMk id="36" creationId="{5E928EE8-56A6-A73B-AE5C-844DBF78635D}"/>
          </ac:cxnSpMkLst>
        </pc:cxnChg>
      </pc:sldChg>
      <pc:sldChg chg="del">
        <pc:chgData name="Gupta, Narendra (Cognizant)" userId="9e496833-2b7f-4e0d-aa8b-a02e6402a520" providerId="ADAL" clId="{B11E80C9-CE65-445A-BF26-8E312D0D8FA3}" dt="2023-07-17T01:32:17.177" v="214" actId="47"/>
        <pc:sldMkLst>
          <pc:docMk/>
          <pc:sldMk cId="3492385137" sldId="257"/>
        </pc:sldMkLst>
      </pc:sldChg>
      <pc:sldChg chg="del">
        <pc:chgData name="Gupta, Narendra (Cognizant)" userId="9e496833-2b7f-4e0d-aa8b-a02e6402a520" providerId="ADAL" clId="{B11E80C9-CE65-445A-BF26-8E312D0D8FA3}" dt="2023-07-17T01:30:19.895" v="199" actId="47"/>
        <pc:sldMkLst>
          <pc:docMk/>
          <pc:sldMk cId="3815243788" sldId="258"/>
        </pc:sldMkLst>
      </pc:sldChg>
      <pc:sldChg chg="delSp modSp mod">
        <pc:chgData name="Gupta, Narendra (Cognizant)" userId="9e496833-2b7f-4e0d-aa8b-a02e6402a520" providerId="ADAL" clId="{B11E80C9-CE65-445A-BF26-8E312D0D8FA3}" dt="2023-07-17T01:30:38.544" v="203" actId="1076"/>
        <pc:sldMkLst>
          <pc:docMk/>
          <pc:sldMk cId="3210201137" sldId="259"/>
        </pc:sldMkLst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5" creationId="{D971B108-3F75-44E7-CBAF-FA5FB70E80AB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7" creationId="{1625FBA2-B806-8C09-2FD9-F07BB2F4094A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8" creationId="{616FA7F5-278C-5C2F-160A-8A0393FCD1C6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19" creationId="{906EEDBA-0D9B-0C42-68C5-2FE5356477CE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0" creationId="{C5DF78EC-FC2A-3E03-A076-258103F176E7}"/>
          </ac:spMkLst>
        </pc:spChg>
        <pc:spChg chg="del">
          <ac:chgData name="Gupta, Narendra (Cognizant)" userId="9e496833-2b7f-4e0d-aa8b-a02e6402a520" providerId="ADAL" clId="{B11E80C9-CE65-445A-BF26-8E312D0D8FA3}" dt="2023-07-17T01:30:31.443" v="201" actId="478"/>
          <ac:spMkLst>
            <pc:docMk/>
            <pc:sldMk cId="3210201137" sldId="259"/>
            <ac:spMk id="21" creationId="{FAD93AF7-4886-4215-C8DF-66EFD2430872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6" creationId="{AC671557-38BF-F5E7-2205-5185574A2967}"/>
          </ac:spMkLst>
        </pc:spChg>
        <pc:spChg chg="mod">
          <ac:chgData name="Gupta, Narendra (Cognizant)" userId="9e496833-2b7f-4e0d-aa8b-a02e6402a520" providerId="ADAL" clId="{B11E80C9-CE65-445A-BF26-8E312D0D8FA3}" dt="2023-07-17T01:30:35.340" v="202" actId="1076"/>
          <ac:spMkLst>
            <pc:docMk/>
            <pc:sldMk cId="3210201137" sldId="259"/>
            <ac:spMk id="27" creationId="{452E534E-F595-EABA-6A14-3DE1E2C2F1CA}"/>
          </ac:spMkLst>
        </pc:spChg>
        <pc:picChg chg="del">
          <ac:chgData name="Gupta, Narendra (Cognizant)" userId="9e496833-2b7f-4e0d-aa8b-a02e6402a520" providerId="ADAL" clId="{B11E80C9-CE65-445A-BF26-8E312D0D8FA3}" dt="2023-07-17T01:30:31.443" v="201" actId="478"/>
          <ac:picMkLst>
            <pc:docMk/>
            <pc:sldMk cId="3210201137" sldId="259"/>
            <ac:picMk id="29" creationId="{BC228249-BAF4-6851-6484-ADE5607DD1E8}"/>
          </ac:picMkLst>
        </pc:picChg>
        <pc:picChg chg="mod">
          <ac:chgData name="Gupta, Narendra (Cognizant)" userId="9e496833-2b7f-4e0d-aa8b-a02e6402a520" providerId="ADAL" clId="{B11E80C9-CE65-445A-BF26-8E312D0D8FA3}" dt="2023-07-17T01:30:35.340" v="202" actId="1076"/>
          <ac:picMkLst>
            <pc:docMk/>
            <pc:sldMk cId="3210201137" sldId="259"/>
            <ac:picMk id="30" creationId="{4B8A51DA-E066-E808-627E-6E70C668A0BD}"/>
          </ac:picMkLst>
        </pc:picChg>
        <pc:picChg chg="mod">
          <ac:chgData name="Gupta, Narendra (Cognizant)" userId="9e496833-2b7f-4e0d-aa8b-a02e6402a520" providerId="ADAL" clId="{B11E80C9-CE65-445A-BF26-8E312D0D8FA3}" dt="2023-07-17T01:30:38.544" v="203" actId="1076"/>
          <ac:picMkLst>
            <pc:docMk/>
            <pc:sldMk cId="3210201137" sldId="259"/>
            <ac:picMk id="31" creationId="{D3ED23F2-3C74-E185-5B79-304A0F1A9E2E}"/>
          </ac:picMkLst>
        </pc:picChg>
      </pc:sldChg>
      <pc:sldChg chg="delSp del mod">
        <pc:chgData name="Gupta, Narendra (Cognizant)" userId="9e496833-2b7f-4e0d-aa8b-a02e6402a520" providerId="ADAL" clId="{B11E80C9-CE65-445A-BF26-8E312D0D8FA3}" dt="2023-07-17T01:32:12.365" v="211" actId="47"/>
        <pc:sldMkLst>
          <pc:docMk/>
          <pc:sldMk cId="1907731189" sldId="260"/>
        </pc:sldMkLst>
        <pc:picChg chg="del">
          <ac:chgData name="Gupta, Narendra (Cognizant)" userId="9e496833-2b7f-4e0d-aa8b-a02e6402a520" providerId="ADAL" clId="{B11E80C9-CE65-445A-BF26-8E312D0D8FA3}" dt="2023-07-17T01:30:41.341" v="204" actId="478"/>
          <ac:picMkLst>
            <pc:docMk/>
            <pc:sldMk cId="1907731189" sldId="260"/>
            <ac:picMk id="4" creationId="{B86C48F9-7929-75E3-29F2-ABEE7DB1D630}"/>
          </ac:picMkLst>
        </pc:picChg>
      </pc:sldChg>
      <pc:sldChg chg="addSp delSp modSp del mod">
        <pc:chgData name="Gupta, Narendra (Cognizant)" userId="9e496833-2b7f-4e0d-aa8b-a02e6402a520" providerId="ADAL" clId="{B11E80C9-CE65-445A-BF26-8E312D0D8FA3}" dt="2023-07-17T01:32:13.812" v="212" actId="47"/>
        <pc:sldMkLst>
          <pc:docMk/>
          <pc:sldMk cId="1455954288" sldId="261"/>
        </pc:sldMkLst>
        <pc:picChg chg="add del mod">
          <ac:chgData name="Gupta, Narendra (Cognizant)" userId="9e496833-2b7f-4e0d-aa8b-a02e6402a520" providerId="ADAL" clId="{B11E80C9-CE65-445A-BF26-8E312D0D8FA3}" dt="2023-07-17T01:30:44.833" v="205" actId="478"/>
          <ac:picMkLst>
            <pc:docMk/>
            <pc:sldMk cId="1455954288" sldId="261"/>
            <ac:picMk id="2" creationId="{22219540-A084-7BEA-FDC7-59F450D4EA15}"/>
          </ac:picMkLst>
        </pc:picChg>
        <pc:picChg chg="del">
          <ac:chgData name="Gupta, Narendra (Cognizant)" userId="9e496833-2b7f-4e0d-aa8b-a02e6402a520" providerId="ADAL" clId="{B11E80C9-CE65-445A-BF26-8E312D0D8FA3}" dt="2023-07-17T01:30:46.622" v="206" actId="478"/>
          <ac:picMkLst>
            <pc:docMk/>
            <pc:sldMk cId="1455954288" sldId="261"/>
            <ac:picMk id="7" creationId="{251F268E-9063-50F3-A245-FA02585D122F}"/>
          </ac:picMkLst>
        </pc:picChg>
      </pc:sldChg>
      <pc:sldChg chg="addSp delSp modSp add mod setBg">
        <pc:chgData name="Gupta, Narendra (Cognizant)" userId="9e496833-2b7f-4e0d-aa8b-a02e6402a520" providerId="ADAL" clId="{B11E80C9-CE65-445A-BF26-8E312D0D8FA3}" dt="2023-07-17T01:30:06.285" v="198" actId="1076"/>
        <pc:sldMkLst>
          <pc:docMk/>
          <pc:sldMk cId="461638112" sldId="262"/>
        </pc:sldMkLst>
        <pc:spChg chg="mod">
          <ac:chgData name="Gupta, Narendra (Cognizant)" userId="9e496833-2b7f-4e0d-aa8b-a02e6402a520" providerId="ADAL" clId="{B11E80C9-CE65-445A-BF26-8E312D0D8FA3}" dt="2023-07-17T01:15:39.607" v="60" actId="1076"/>
          <ac:spMkLst>
            <pc:docMk/>
            <pc:sldMk cId="461638112" sldId="262"/>
            <ac:spMk id="4" creationId="{0E9A3DB2-040D-25AB-98A1-42640CCE4BB3}"/>
          </ac:spMkLst>
        </pc:spChg>
        <pc:spChg chg="add del mod">
          <ac:chgData name="Gupta, Narendra (Cognizant)" userId="9e496833-2b7f-4e0d-aa8b-a02e6402a520" providerId="ADAL" clId="{B11E80C9-CE65-445A-BF26-8E312D0D8FA3}" dt="2023-07-17T01:13:24.623" v="17"/>
          <ac:spMkLst>
            <pc:docMk/>
            <pc:sldMk cId="461638112" sldId="262"/>
            <ac:spMk id="5" creationId="{0052157C-AA4E-EDD5-D0C5-981E528D506F}"/>
          </ac:spMkLst>
        </pc:spChg>
        <pc:spChg chg="mod">
          <ac:chgData name="Gupta, Narendra (Cognizant)" userId="9e496833-2b7f-4e0d-aa8b-a02e6402a520" providerId="ADAL" clId="{B11E80C9-CE65-445A-BF26-8E312D0D8FA3}" dt="2023-07-16T17:29:12.365" v="11" actId="20577"/>
          <ac:spMkLst>
            <pc:docMk/>
            <pc:sldMk cId="461638112" sldId="262"/>
            <ac:spMk id="8" creationId="{EF873B4F-A58B-10C4-09C6-0E0A7BAAB5F1}"/>
          </ac:spMkLst>
        </pc:spChg>
        <pc:spChg chg="mod">
          <ac:chgData name="Gupta, Narendra (Cognizant)" userId="9e496833-2b7f-4e0d-aa8b-a02e6402a520" providerId="ADAL" clId="{B11E80C9-CE65-445A-BF26-8E312D0D8FA3}" dt="2023-07-17T01:15:02.780" v="58" actId="20577"/>
          <ac:spMkLst>
            <pc:docMk/>
            <pc:sldMk cId="461638112" sldId="262"/>
            <ac:spMk id="9" creationId="{3814A5E9-2B5C-1F7E-DC7A-86EBE486FB55}"/>
          </ac:spMkLst>
        </pc:spChg>
        <pc:spChg chg="add mod">
          <ac:chgData name="Gupta, Narendra (Cognizant)" userId="9e496833-2b7f-4e0d-aa8b-a02e6402a520" providerId="ADAL" clId="{B11E80C9-CE65-445A-BF26-8E312D0D8FA3}" dt="2023-07-17T01:14:41.647" v="46" actId="20577"/>
          <ac:spMkLst>
            <pc:docMk/>
            <pc:sldMk cId="461638112" sldId="262"/>
            <ac:spMk id="10" creationId="{78916B83-D845-22D2-34BA-F600E53A09AA}"/>
          </ac:spMkLst>
        </pc:spChg>
        <pc:spChg chg="add mod">
          <ac:chgData name="Gupta, Narendra (Cognizant)" userId="9e496833-2b7f-4e0d-aa8b-a02e6402a520" providerId="ADAL" clId="{B11E80C9-CE65-445A-BF26-8E312D0D8FA3}" dt="2023-07-17T01:14:47.240" v="56" actId="20577"/>
          <ac:spMkLst>
            <pc:docMk/>
            <pc:sldMk cId="461638112" sldId="262"/>
            <ac:spMk id="14" creationId="{04D4BCA4-0F98-9EA6-4E57-CEEFC073FF9C}"/>
          </ac:spMkLst>
        </pc:spChg>
        <pc:spChg chg="add mod">
          <ac:chgData name="Gupta, Narendra (Cognizant)" userId="9e496833-2b7f-4e0d-aa8b-a02e6402a520" providerId="ADAL" clId="{B11E80C9-CE65-445A-BF26-8E312D0D8FA3}" dt="2023-07-17T01:15:55.654" v="69" actId="20577"/>
          <ac:spMkLst>
            <pc:docMk/>
            <pc:sldMk cId="461638112" sldId="262"/>
            <ac:spMk id="18" creationId="{12303C00-00AC-C545-99E7-BEC7D7F4509B}"/>
          </ac:spMkLst>
        </pc:spChg>
        <pc:spChg chg="mod">
          <ac:chgData name="Gupta, Narendra (Cognizant)" userId="9e496833-2b7f-4e0d-aa8b-a02e6402a520" providerId="ADAL" clId="{B11E80C9-CE65-445A-BF26-8E312D0D8FA3}" dt="2023-07-17T01:14:29.976" v="32" actId="20577"/>
          <ac:spMkLst>
            <pc:docMk/>
            <pc:sldMk cId="461638112" sldId="262"/>
            <ac:spMk id="21" creationId="{9EAEB1DC-C3E4-2C38-9C8C-9601C94CD505}"/>
          </ac:spMkLst>
        </pc:spChg>
        <pc:spChg chg="mod">
          <ac:chgData name="Gupta, Narendra (Cognizant)" userId="9e496833-2b7f-4e0d-aa8b-a02e6402a520" providerId="ADAL" clId="{B11E80C9-CE65-445A-BF26-8E312D0D8FA3}" dt="2023-07-17T01:15:49.903" v="61" actId="1076"/>
          <ac:spMkLst>
            <pc:docMk/>
            <pc:sldMk cId="461638112" sldId="262"/>
            <ac:spMk id="24" creationId="{C10D8AD0-3604-EACF-4539-CA002F3DE047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5" creationId="{7356CCEB-D9F8-2A71-41D5-8297688299B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6" creationId="{5847FD8F-CED7-84E8-5F3F-E7F1D81EA31B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27" creationId="{299A1699-8C05-000A-F8DA-E5A748C5C7E4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1" creationId="{116A904A-CCC8-328A-018D-2D0ABB7F5213}"/>
          </ac:spMkLst>
        </pc:spChg>
        <pc:spChg chg="add mod">
          <ac:chgData name="Gupta, Narendra (Cognizant)" userId="9e496833-2b7f-4e0d-aa8b-a02e6402a520" providerId="ADAL" clId="{B11E80C9-CE65-445A-BF26-8E312D0D8FA3}" dt="2023-07-17T01:16:30.608" v="125" actId="1038"/>
          <ac:spMkLst>
            <pc:docMk/>
            <pc:sldMk cId="461638112" sldId="262"/>
            <ac:spMk id="34" creationId="{E54DF683-71D2-22B0-5AFB-70FCE30EDF75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39" creationId="{17BB91C3-ACBB-9413-1678-8DCEC72DE46C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0" creationId="{FA70D4F4-FBE3-8BC4-5DFA-181DDED17719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1" creationId="{6D0C49CE-D7AB-A02D-9680-2595EA55CCBF}"/>
          </ac:spMkLst>
        </pc:spChg>
        <pc:spChg chg="del">
          <ac:chgData name="Gupta, Narendra (Cognizant)" userId="9e496833-2b7f-4e0d-aa8b-a02e6402a520" providerId="ADAL" clId="{B11E80C9-CE65-445A-BF26-8E312D0D8FA3}" dt="2023-07-17T01:12:59.109" v="12" actId="478"/>
          <ac:spMkLst>
            <pc:docMk/>
            <pc:sldMk cId="461638112" sldId="262"/>
            <ac:spMk id="44" creationId="{181E46E8-1985-9A3C-2B4B-C014814AB9C3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3" creationId="{624E51E5-D3A7-CB29-AB25-232D22478DCF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4" creationId="{27837F33-E7FE-1407-5C2D-6861C4E033AB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5" creationId="{FAEFEEB7-3081-4D93-018C-A94D5E3E44C7}"/>
          </ac:spMkLst>
        </pc:spChg>
        <pc:spChg chg="add mod">
          <ac:chgData name="Gupta, Narendra (Cognizant)" userId="9e496833-2b7f-4e0d-aa8b-a02e6402a520" providerId="ADAL" clId="{B11E80C9-CE65-445A-BF26-8E312D0D8FA3}" dt="2023-07-17T01:20:10.737" v="147"/>
          <ac:spMkLst>
            <pc:docMk/>
            <pc:sldMk cId="461638112" sldId="262"/>
            <ac:spMk id="58" creationId="{A6F5E10E-5967-3CEA-AC06-DC91B3E540D2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2" creationId="{2ECB7C46-EE60-BB2B-7CE3-6414A244076B}"/>
          </ac:spMkLst>
        </pc:spChg>
        <pc:spChg chg="add mod">
          <ac:chgData name="Gupta, Narendra (Cognizant)" userId="9e496833-2b7f-4e0d-aa8b-a02e6402a520" providerId="ADAL" clId="{B11E80C9-CE65-445A-BF26-8E312D0D8FA3}" dt="2023-07-17T01:29:22.592" v="188" actId="20577"/>
          <ac:spMkLst>
            <pc:docMk/>
            <pc:sldMk cId="461638112" sldId="262"/>
            <ac:spMk id="63" creationId="{FFDB7F3B-37B6-CA4A-CEAD-D25412CDD553}"/>
          </ac:spMkLst>
        </pc:spChg>
        <pc:spChg chg="add mod">
          <ac:chgData name="Gupta, Narendra (Cognizant)" userId="9e496833-2b7f-4e0d-aa8b-a02e6402a520" providerId="ADAL" clId="{B11E80C9-CE65-445A-BF26-8E312D0D8FA3}" dt="2023-07-17T01:29:30.495" v="192" actId="20577"/>
          <ac:spMkLst>
            <pc:docMk/>
            <pc:sldMk cId="461638112" sldId="262"/>
            <ac:spMk id="64" creationId="{EEABBF33-44A2-FB16-2FBE-E554FADF6DC9}"/>
          </ac:spMkLst>
        </pc:spChg>
        <pc:spChg chg="add mod">
          <ac:chgData name="Gupta, Narendra (Cognizant)" userId="9e496833-2b7f-4e0d-aa8b-a02e6402a520" providerId="ADAL" clId="{B11E80C9-CE65-445A-BF26-8E312D0D8FA3}" dt="2023-07-17T01:20:20.483" v="148"/>
          <ac:spMkLst>
            <pc:docMk/>
            <pc:sldMk cId="461638112" sldId="262"/>
            <ac:spMk id="67" creationId="{4127B173-2A28-6DB9-9ECC-22B2C0F6CEF0}"/>
          </ac:spMkLst>
        </pc:spChg>
        <pc:spChg chg="add mod">
          <ac:chgData name="Gupta, Narendra (Cognizant)" userId="9e496833-2b7f-4e0d-aa8b-a02e6402a520" providerId="ADAL" clId="{B11E80C9-CE65-445A-BF26-8E312D0D8FA3}" dt="2023-07-17T01:21:03.977" v="171" actId="20577"/>
          <ac:spMkLst>
            <pc:docMk/>
            <pc:sldMk cId="461638112" sldId="262"/>
            <ac:spMk id="71" creationId="{C8119227-0D6E-9EA1-B81E-2F5239B8B81F}"/>
          </ac:spMkLst>
        </pc:spChg>
        <pc:picChg chg="add del mod">
          <ac:chgData name="Gupta, Narendra (Cognizant)" userId="9e496833-2b7f-4e0d-aa8b-a02e6402a520" providerId="ADAL" clId="{B11E80C9-CE65-445A-BF26-8E312D0D8FA3}" dt="2023-07-17T01:13:24.623" v="17"/>
          <ac:picMkLst>
            <pc:docMk/>
            <pc:sldMk cId="461638112" sldId="262"/>
            <ac:picMk id="3" creationId="{0BAD1870-4472-E566-94B4-4C2B3B5C4432}"/>
          </ac:picMkLst>
        </pc:picChg>
        <pc:picChg chg="add del mod">
          <ac:chgData name="Gupta, Narendra (Cognizant)" userId="9e496833-2b7f-4e0d-aa8b-a02e6402a520" providerId="ADAL" clId="{B11E80C9-CE65-445A-BF26-8E312D0D8FA3}" dt="2023-07-17T01:18:19.957" v="135" actId="478"/>
          <ac:picMkLst>
            <pc:docMk/>
            <pc:sldMk cId="461638112" sldId="262"/>
            <ac:picMk id="7" creationId="{32BEA1CE-6D3E-E6C3-72A3-B992A1C9EF23}"/>
          </ac:picMkLst>
        </pc:picChg>
        <pc:picChg chg="add mod">
          <ac:chgData name="Gupta, Narendra (Cognizant)" userId="9e496833-2b7f-4e0d-aa8b-a02e6402a520" providerId="ADAL" clId="{B11E80C9-CE65-445A-BF26-8E312D0D8FA3}" dt="2023-07-17T01:13:50.214" v="21" actId="1076"/>
          <ac:picMkLst>
            <pc:docMk/>
            <pc:sldMk cId="461638112" sldId="262"/>
            <ac:picMk id="13" creationId="{37B1442F-341F-611A-6290-C9F764075AC3}"/>
          </ac:picMkLst>
        </pc:picChg>
        <pc:picChg chg="add del mod">
          <ac:chgData name="Gupta, Narendra (Cognizant)" userId="9e496833-2b7f-4e0d-aa8b-a02e6402a520" providerId="ADAL" clId="{B11E80C9-CE65-445A-BF26-8E312D0D8FA3}" dt="2023-07-17T01:18:45.087" v="137" actId="478"/>
          <ac:picMkLst>
            <pc:docMk/>
            <pc:sldMk cId="461638112" sldId="262"/>
            <ac:picMk id="17" creationId="{2BC875C0-90B7-7C45-1B5D-9169452CA850}"/>
          </ac:picMkLst>
        </pc:picChg>
        <pc:picChg chg="del">
          <ac:chgData name="Gupta, Narendra (Cognizant)" userId="9e496833-2b7f-4e0d-aa8b-a02e6402a520" providerId="ADAL" clId="{B11E80C9-CE65-445A-BF26-8E312D0D8FA3}" dt="2023-07-17T01:17:36.637" v="131" actId="478"/>
          <ac:picMkLst>
            <pc:docMk/>
            <pc:sldMk cId="461638112" sldId="262"/>
            <ac:picMk id="19" creationId="{1861D338-EDAB-6C0E-43FB-7DEECB0EEC43}"/>
          </ac:picMkLst>
        </pc:picChg>
        <pc:picChg chg="mod">
          <ac:chgData name="Gupta, Narendra (Cognizant)" userId="9e496833-2b7f-4e0d-aa8b-a02e6402a520" providerId="ADAL" clId="{B11E80C9-CE65-445A-BF26-8E312D0D8FA3}" dt="2023-07-17T01:15:49.903" v="61" actId="1076"/>
          <ac:picMkLst>
            <pc:docMk/>
            <pc:sldMk cId="461638112" sldId="262"/>
            <ac:picMk id="22" creationId="{D89CA83A-CA17-F44C-3C8A-C598856A18E9}"/>
          </ac:picMkLst>
        </pc:picChg>
        <pc:picChg chg="del">
          <ac:chgData name="Gupta, Narendra (Cognizant)" userId="9e496833-2b7f-4e0d-aa8b-a02e6402a520" providerId="ADAL" clId="{B11E80C9-CE65-445A-BF26-8E312D0D8FA3}" dt="2023-07-17T01:19:46.530" v="144" actId="478"/>
          <ac:picMkLst>
            <pc:docMk/>
            <pc:sldMk cId="461638112" sldId="262"/>
            <ac:picMk id="23" creationId="{ECF2D294-4C55-025C-69DB-434C3EB379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28" creationId="{50800171-3F82-2512-2AA0-069E62E1F781}"/>
          </ac:picMkLst>
        </pc:picChg>
        <pc:picChg chg="add del mod">
          <ac:chgData name="Gupta, Narendra (Cognizant)" userId="9e496833-2b7f-4e0d-aa8b-a02e6402a520" providerId="ADAL" clId="{B11E80C9-CE65-445A-BF26-8E312D0D8FA3}" dt="2023-07-17T01:18:46.533" v="138" actId="478"/>
          <ac:picMkLst>
            <pc:docMk/>
            <pc:sldMk cId="461638112" sldId="262"/>
            <ac:picMk id="30" creationId="{B1D8CCA8-C590-D2DF-B161-E8237E6EC44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2" creationId="{0E129C81-5DCD-F4C9-6E91-E85D060B9CB5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3" creationId="{E580B8DF-AFF3-F399-6934-B294878684A1}"/>
          </ac:picMkLst>
        </pc:picChg>
        <pc:picChg chg="add mod">
          <ac:chgData name="Gupta, Narendra (Cognizant)" userId="9e496833-2b7f-4e0d-aa8b-a02e6402a520" providerId="ADAL" clId="{B11E80C9-CE65-445A-BF26-8E312D0D8FA3}" dt="2023-07-17T01:17:40.800" v="132" actId="1076"/>
          <ac:picMkLst>
            <pc:docMk/>
            <pc:sldMk cId="461638112" sldId="262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38" creationId="{6BC035F0-DCB1-77B7-E750-506E75140757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2" creationId="{093FA8BA-2455-415B-279E-D1413B0A5EAA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5" creationId="{05785670-513F-B68B-958E-8E60FCC65F6C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6" creationId="{E7AB4440-7FA8-3702-84AD-408AA4DE135C}"/>
          </ac:picMkLst>
        </pc:picChg>
        <pc:picChg chg="add mod">
          <ac:chgData name="Gupta, Narendra (Cognizant)" userId="9e496833-2b7f-4e0d-aa8b-a02e6402a520" providerId="ADAL" clId="{B11E80C9-CE65-445A-BF26-8E312D0D8FA3}" dt="2023-07-17T01:18:24.936" v="136" actId="1076"/>
          <ac:picMkLst>
            <pc:docMk/>
            <pc:sldMk cId="461638112" sldId="262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12:59.109" v="12" actId="478"/>
          <ac:picMkLst>
            <pc:docMk/>
            <pc:sldMk cId="461638112" sldId="262"/>
            <ac:picMk id="48" creationId="{24E5D496-E511-B6A5-09D9-0D4D4872628D}"/>
          </ac:picMkLst>
        </pc:picChg>
        <pc:picChg chg="add mod">
          <ac:chgData name="Gupta, Narendra (Cognizant)" userId="9e496833-2b7f-4e0d-aa8b-a02e6402a520" providerId="ADAL" clId="{B11E80C9-CE65-445A-BF26-8E312D0D8FA3}" dt="2023-07-17T01:18:51.664" v="140" actId="1076"/>
          <ac:picMkLst>
            <pc:docMk/>
            <pc:sldMk cId="461638112" sldId="262"/>
            <ac:picMk id="49" creationId="{F94648B3-05E6-4B61-2DEC-4646B1E1D0E3}"/>
          </ac:picMkLst>
        </pc:picChg>
        <pc:picChg chg="add mod">
          <ac:chgData name="Gupta, Narendra (Cognizant)" userId="9e496833-2b7f-4e0d-aa8b-a02e6402a520" providerId="ADAL" clId="{B11E80C9-CE65-445A-BF26-8E312D0D8FA3}" dt="2023-07-17T01:18:56.644" v="142" actId="1076"/>
          <ac:picMkLst>
            <pc:docMk/>
            <pc:sldMk cId="461638112" sldId="262"/>
            <ac:picMk id="50" creationId="{DFFB86AD-6492-FF6A-ED61-A410D542D162}"/>
          </ac:picMkLst>
        </pc:picChg>
        <pc:picChg chg="add mod">
          <ac:chgData name="Gupta, Narendra (Cognizant)" userId="9e496833-2b7f-4e0d-aa8b-a02e6402a520" providerId="ADAL" clId="{B11E80C9-CE65-445A-BF26-8E312D0D8FA3}" dt="2023-07-17T01:19:52.851" v="146" actId="1076"/>
          <ac:picMkLst>
            <pc:docMk/>
            <pc:sldMk cId="461638112" sldId="262"/>
            <ac:picMk id="52" creationId="{9326DF8B-4812-F64A-0E8A-1AFD1685917C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6" creationId="{471A2114-28F7-0F22-88F1-515F6B06657D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59" creationId="{C6617D30-B148-91CE-64DB-5B173CAD99A7}"/>
          </ac:picMkLst>
        </pc:picChg>
        <pc:picChg chg="add del mod">
          <ac:chgData name="Gupta, Narendra (Cognizant)" userId="9e496833-2b7f-4e0d-aa8b-a02e6402a520" providerId="ADAL" clId="{B11E80C9-CE65-445A-BF26-8E312D0D8FA3}" dt="2023-07-17T01:29:47.418" v="193" actId="478"/>
          <ac:picMkLst>
            <pc:docMk/>
            <pc:sldMk cId="461638112" sldId="262"/>
            <ac:picMk id="60" creationId="{2A49DB42-3CE7-B36A-1650-72534314BCE0}"/>
          </ac:picMkLst>
        </pc:picChg>
        <pc:picChg chg="add mod">
          <ac:chgData name="Gupta, Narendra (Cognizant)" userId="9e496833-2b7f-4e0d-aa8b-a02e6402a520" providerId="ADAL" clId="{B11E80C9-CE65-445A-BF26-8E312D0D8FA3}" dt="2023-07-17T01:20:10.737" v="147"/>
          <ac:picMkLst>
            <pc:docMk/>
            <pc:sldMk cId="461638112" sldId="262"/>
            <ac:picMk id="61" creationId="{348D5D60-E8D5-281B-2B31-C59CE40EBFAC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5" creationId="{ADC1D2B9-738A-A462-0674-FF0093C71874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68" creationId="{C0F06F80-DB42-2A2C-9C6F-E596C2F6B6C2}"/>
          </ac:picMkLst>
        </pc:picChg>
        <pc:picChg chg="add del mod">
          <ac:chgData name="Gupta, Narendra (Cognizant)" userId="9e496833-2b7f-4e0d-aa8b-a02e6402a520" providerId="ADAL" clId="{B11E80C9-CE65-445A-BF26-8E312D0D8FA3}" dt="2023-07-17T01:29:50.655" v="194" actId="478"/>
          <ac:picMkLst>
            <pc:docMk/>
            <pc:sldMk cId="461638112" sldId="262"/>
            <ac:picMk id="69" creationId="{6F169DAC-6C60-8B7E-D439-46758347CFCB}"/>
          </ac:picMkLst>
        </pc:picChg>
        <pc:picChg chg="add mod">
          <ac:chgData name="Gupta, Narendra (Cognizant)" userId="9e496833-2b7f-4e0d-aa8b-a02e6402a520" providerId="ADAL" clId="{B11E80C9-CE65-445A-BF26-8E312D0D8FA3}" dt="2023-07-17T01:20:20.483" v="148"/>
          <ac:picMkLst>
            <pc:docMk/>
            <pc:sldMk cId="461638112" sldId="262"/>
            <ac:picMk id="70" creationId="{758FDC4A-54C0-BBF1-3E0F-33739356D545}"/>
          </ac:picMkLst>
        </pc:picChg>
        <pc:picChg chg="add mod">
          <ac:chgData name="Gupta, Narendra (Cognizant)" userId="9e496833-2b7f-4e0d-aa8b-a02e6402a520" providerId="ADAL" clId="{B11E80C9-CE65-445A-BF26-8E312D0D8FA3}" dt="2023-07-17T01:30:00.207" v="196" actId="1076"/>
          <ac:picMkLst>
            <pc:docMk/>
            <pc:sldMk cId="461638112" sldId="262"/>
            <ac:picMk id="72" creationId="{63C52F18-0C93-44C4-8EC3-9A70390CE1BD}"/>
          </ac:picMkLst>
        </pc:picChg>
        <pc:picChg chg="add mod">
          <ac:chgData name="Gupta, Narendra (Cognizant)" userId="9e496833-2b7f-4e0d-aa8b-a02e6402a520" providerId="ADAL" clId="{B11E80C9-CE65-445A-BF26-8E312D0D8FA3}" dt="2023-07-17T01:30:06.285" v="198" actId="1076"/>
          <ac:picMkLst>
            <pc:docMk/>
            <pc:sldMk cId="461638112" sldId="262"/>
            <ac:picMk id="73" creationId="{895836A3-18EC-E02D-A2E2-CC0A4752A89C}"/>
          </ac:picMkLst>
        </pc:picChg>
        <pc:cxnChg chg="add del mod">
          <ac:chgData name="Gupta, Narendra (Cognizant)" userId="9e496833-2b7f-4e0d-aa8b-a02e6402a520" providerId="ADAL" clId="{B11E80C9-CE65-445A-BF26-8E312D0D8FA3}" dt="2023-07-17T01:13:24.623" v="17"/>
          <ac:cxnSpMkLst>
            <pc:docMk/>
            <pc:sldMk cId="461638112" sldId="262"/>
            <ac:cxnSpMk id="2" creationId="{0CF3600C-4CED-D65A-D2F6-75B904AF5C3F}"/>
          </ac:cxnSpMkLst>
        </pc:cxnChg>
        <pc:cxnChg chg="add mod">
          <ac:chgData name="Gupta, Narendra (Cognizant)" userId="9e496833-2b7f-4e0d-aa8b-a02e6402a520" providerId="ADAL" clId="{B11E80C9-CE65-445A-BF26-8E312D0D8FA3}" dt="2023-07-17T01:13:37.253" v="19" actId="1076"/>
          <ac:cxnSpMkLst>
            <pc:docMk/>
            <pc:sldMk cId="461638112" sldId="262"/>
            <ac:cxnSpMk id="6" creationId="{33FA8603-78E7-5E28-BF74-857072695BEB}"/>
          </ac:cxnSpMkLst>
        </pc:cxnChg>
        <pc:cxnChg chg="add mod">
          <ac:chgData name="Gupta, Narendra (Cognizant)" userId="9e496833-2b7f-4e0d-aa8b-a02e6402a520" providerId="ADAL" clId="{B11E80C9-CE65-445A-BF26-8E312D0D8FA3}" dt="2023-07-17T01:13:50.214" v="21" actId="1076"/>
          <ac:cxnSpMkLst>
            <pc:docMk/>
            <pc:sldMk cId="461638112" sldId="262"/>
            <ac:cxnSpMk id="12" creationId="{D7B9D477-5F15-9F18-1678-6A22016A9559}"/>
          </ac:cxnSpMkLst>
        </pc:cxnChg>
        <pc:cxnChg chg="add mod">
          <ac:chgData name="Gupta, Narendra (Cognizant)" userId="9e496833-2b7f-4e0d-aa8b-a02e6402a520" providerId="ADAL" clId="{B11E80C9-CE65-445A-BF26-8E312D0D8FA3}" dt="2023-07-17T01:13:59.494" v="23" actId="1076"/>
          <ac:cxnSpMkLst>
            <pc:docMk/>
            <pc:sldMk cId="461638112" sldId="262"/>
            <ac:cxnSpMk id="15" creationId="{ACB70B75-7852-8125-95FB-69F864A5F2BB}"/>
          </ac:cxnSpMkLst>
        </pc:cxnChg>
        <pc:cxnChg chg="add mod">
          <ac:chgData name="Gupta, Narendra (Cognizant)" userId="9e496833-2b7f-4e0d-aa8b-a02e6402a520" providerId="ADAL" clId="{B11E80C9-CE65-445A-BF26-8E312D0D8FA3}" dt="2023-07-17T01:16:30.608" v="125" actId="1038"/>
          <ac:cxnSpMkLst>
            <pc:docMk/>
            <pc:sldMk cId="461638112" sldId="262"/>
            <ac:cxnSpMk id="20" creationId="{DA3F2A9F-5C69-CA8D-BE40-CB1DA9FAD21B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29" creationId="{54609FF7-C060-D999-A1BC-7AB75D224D16}"/>
          </ac:cxnSpMkLst>
        </pc:cxnChg>
        <pc:cxnChg chg="del">
          <ac:chgData name="Gupta, Narendra (Cognizant)" userId="9e496833-2b7f-4e0d-aa8b-a02e6402a520" providerId="ADAL" clId="{B11E80C9-CE65-445A-BF26-8E312D0D8FA3}" dt="2023-07-17T01:12:59.109" v="12" actId="478"/>
          <ac:cxnSpMkLst>
            <pc:docMk/>
            <pc:sldMk cId="461638112" sldId="262"/>
            <ac:cxnSpMk id="43" creationId="{C6AAE69C-9D9B-9421-4E2B-7F7A52C5BFBD}"/>
          </ac:cxnSpMkLst>
        </pc:cxnChg>
        <pc:cxnChg chg="add mod">
          <ac:chgData name="Gupta, Narendra (Cognizant)" userId="9e496833-2b7f-4e0d-aa8b-a02e6402a520" providerId="ADAL" clId="{B11E80C9-CE65-445A-BF26-8E312D0D8FA3}" dt="2023-07-17T01:20:10.737" v="147"/>
          <ac:cxnSpMkLst>
            <pc:docMk/>
            <pc:sldMk cId="461638112" sldId="262"/>
            <ac:cxnSpMk id="57" creationId="{692E71BD-FF3A-CB81-76D9-5BE679B2316A}"/>
          </ac:cxnSpMkLst>
        </pc:cxnChg>
        <pc:cxnChg chg="add mod">
          <ac:chgData name="Gupta, Narendra (Cognizant)" userId="9e496833-2b7f-4e0d-aa8b-a02e6402a520" providerId="ADAL" clId="{B11E80C9-CE65-445A-BF26-8E312D0D8FA3}" dt="2023-07-17T01:20:20.483" v="148"/>
          <ac:cxnSpMkLst>
            <pc:docMk/>
            <pc:sldMk cId="461638112" sldId="262"/>
            <ac:cxnSpMk id="66" creationId="{D28CB70E-7FCD-56BD-1DE3-FD0A037B30D5}"/>
          </ac:cxnSpMkLst>
        </pc:cxnChg>
      </pc:sldChg>
      <pc:sldChg chg="add del setBg">
        <pc:chgData name="Gupta, Narendra (Cognizant)" userId="9e496833-2b7f-4e0d-aa8b-a02e6402a520" providerId="ADAL" clId="{B11E80C9-CE65-445A-BF26-8E312D0D8FA3}" dt="2023-07-17T01:32:15.668" v="213" actId="47"/>
        <pc:sldMkLst>
          <pc:docMk/>
          <pc:sldMk cId="3025904833" sldId="263"/>
        </pc:sldMkLst>
      </pc:sldChg>
      <pc:sldChg chg="addSp delSp modSp add mod setBg">
        <pc:chgData name="Gupta, Narendra (Cognizant)" userId="9e496833-2b7f-4e0d-aa8b-a02e6402a520" providerId="ADAL" clId="{B11E80C9-CE65-445A-BF26-8E312D0D8FA3}" dt="2023-07-17T01:34:18.653" v="280" actId="20577"/>
        <pc:sldMkLst>
          <pc:docMk/>
          <pc:sldMk cId="3520107210" sldId="263"/>
        </pc:sldMkLst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" creationId="{AD2ABA7F-7542-A67E-9E0D-AAD1877DAD82}"/>
          </ac:spMkLst>
        </pc:spChg>
        <pc:spChg chg="add mod">
          <ac:chgData name="Gupta, Narendra (Cognizant)" userId="9e496833-2b7f-4e0d-aa8b-a02e6402a520" providerId="ADAL" clId="{B11E80C9-CE65-445A-BF26-8E312D0D8FA3}" dt="2023-07-17T01:34:04.567" v="251" actId="20577"/>
          <ac:spMkLst>
            <pc:docMk/>
            <pc:sldMk cId="3520107210" sldId="263"/>
            <ac:spMk id="3" creationId="{C88CDC70-769E-E905-6B62-0D6E79494D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4" creationId="{0E9A3DB2-040D-25AB-98A1-42640CCE4BB3}"/>
          </ac:spMkLst>
        </pc:spChg>
        <pc:spChg chg="add mod">
          <ac:chgData name="Gupta, Narendra (Cognizant)" userId="9e496833-2b7f-4e0d-aa8b-a02e6402a520" providerId="ADAL" clId="{B11E80C9-CE65-445A-BF26-8E312D0D8FA3}" dt="2023-07-17T01:34:18.653" v="280" actId="20577"/>
          <ac:spMkLst>
            <pc:docMk/>
            <pc:sldMk cId="3520107210" sldId="263"/>
            <ac:spMk id="5" creationId="{08AA8133-80F8-A162-3B22-7FEA0A4E2A2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8" creationId="{EF873B4F-A58B-10C4-09C6-0E0A7BAAB5F1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9" creationId="{3814A5E9-2B5C-1F7E-DC7A-86EBE486FB55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0" creationId="{78916B83-D845-22D2-34BA-F600E53A09AA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4" creationId="{04D4BCA4-0F98-9EA6-4E57-CEEFC073FF9C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18" creationId="{12303C00-00AC-C545-99E7-BEC7D7F4509B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1" creationId="{9EAEB1DC-C3E4-2C38-9C8C-9601C94CD505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3" creationId="{52621B20-DEFD-B274-7A38-56E2E7CC06F0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24" creationId="{C10D8AD0-3604-EACF-4539-CA002F3DE047}"/>
          </ac:spMkLst>
        </pc:spChg>
        <pc:spChg chg="add mod">
          <ac:chgData name="Gupta, Narendra (Cognizant)" userId="9e496833-2b7f-4e0d-aa8b-a02e6402a520" providerId="ADAL" clId="{B11E80C9-CE65-445A-BF26-8E312D0D8FA3}" dt="2023-07-17T01:33:42.783" v="235"/>
          <ac:spMkLst>
            <pc:docMk/>
            <pc:sldMk cId="3520107210" sldId="263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3:41.848" v="234" actId="478"/>
          <ac:spMkLst>
            <pc:docMk/>
            <pc:sldMk cId="3520107210" sldId="263"/>
            <ac:spMk id="34" creationId="{E54DF683-71D2-22B0-5AFB-70FCE30EDF75}"/>
          </ac:spMkLst>
        </pc:spChg>
        <pc:spChg chg="mod">
          <ac:chgData name="Gupta, Narendra (Cognizant)" userId="9e496833-2b7f-4e0d-aa8b-a02e6402a520" providerId="ADAL" clId="{B11E80C9-CE65-445A-BF26-8E312D0D8FA3}" dt="2023-07-17T01:33:07.538" v="233" actId="20577"/>
          <ac:spMkLst>
            <pc:docMk/>
            <pc:sldMk cId="3520107210" sldId="263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7" creationId="{F4013FBA-D04B-84F4-C162-80EDF1C5AEB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1" creationId="{4A787221-5FE0-681C-A182-D241BC6D8E1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13" creationId="{37B1442F-341F-611A-6290-C9F764075AC3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19" creationId="{C5B92D49-6ED1-B380-BDB5-F6EFD9B4F7BA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22" creationId="{D89CA83A-CA17-F44C-3C8A-C598856A18E9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5" creationId="{82DC8FE8-A072-8466-DC95-BB9412D9880B}"/>
          </ac:picMkLst>
        </pc:picChg>
        <pc:picChg chg="add mod">
          <ac:chgData name="Gupta, Narendra (Cognizant)" userId="9e496833-2b7f-4e0d-aa8b-a02e6402a520" providerId="ADAL" clId="{B11E80C9-CE65-445A-BF26-8E312D0D8FA3}" dt="2023-07-17T01:33:42.783" v="235"/>
          <ac:picMkLst>
            <pc:docMk/>
            <pc:sldMk cId="3520107210" sldId="263"/>
            <ac:picMk id="26" creationId="{D799C6B0-FD85-3E70-636A-D18B6EE54048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36" creationId="{5B1516D3-BB0A-50DA-E6DA-00B43F9DC319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7" creationId="{BC7062C2-F710-D010-2A6C-6F323CDBF07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49" creationId="{F94648B3-05E6-4B61-2DEC-4646B1E1D0E3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0" creationId="{DFFB86AD-6492-FF6A-ED61-A410D542D162}"/>
          </ac:picMkLst>
        </pc:picChg>
        <pc:picChg chg="del">
          <ac:chgData name="Gupta, Narendra (Cognizant)" userId="9e496833-2b7f-4e0d-aa8b-a02e6402a520" providerId="ADAL" clId="{B11E80C9-CE65-445A-BF26-8E312D0D8FA3}" dt="2023-07-17T01:33:41.848" v="234" actId="478"/>
          <ac:picMkLst>
            <pc:docMk/>
            <pc:sldMk cId="3520107210" sldId="263"/>
            <ac:picMk id="52" creationId="{9326DF8B-4812-F64A-0E8A-1AFD1685917C}"/>
          </ac:picMkLst>
        </pc:pic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6" creationId="{33FA8603-78E7-5E28-BF74-857072695BE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2" creationId="{D7B9D477-5F15-9F18-1678-6A22016A9559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5" creationId="{ACB70B75-7852-8125-95FB-69F864A5F2BB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16" creationId="{3340A583-0C5F-E6DD-A137-481507DB64B0}"/>
          </ac:cxnSpMkLst>
        </pc:cxnChg>
        <pc:cxnChg chg="add mod">
          <ac:chgData name="Gupta, Narendra (Cognizant)" userId="9e496833-2b7f-4e0d-aa8b-a02e6402a520" providerId="ADAL" clId="{B11E80C9-CE65-445A-BF26-8E312D0D8FA3}" dt="2023-07-17T01:33:42.783" v="235"/>
          <ac:cxnSpMkLst>
            <pc:docMk/>
            <pc:sldMk cId="3520107210" sldId="263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3:41.848" v="234" actId="478"/>
          <ac:cxnSpMkLst>
            <pc:docMk/>
            <pc:sldMk cId="3520107210" sldId="263"/>
            <ac:cxnSpMk id="20" creationId="{DA3F2A9F-5C69-CA8D-BE40-CB1DA9FAD21B}"/>
          </ac:cxnSpMkLst>
        </pc:cxnChg>
      </pc:sldChg>
      <pc:sldChg chg="new del">
        <pc:chgData name="Gupta, Narendra (Cognizant)" userId="9e496833-2b7f-4e0d-aa8b-a02e6402a520" providerId="ADAL" clId="{B11E80C9-CE65-445A-BF26-8E312D0D8FA3}" dt="2023-07-17T01:32:18.450" v="215" actId="47"/>
        <pc:sldMkLst>
          <pc:docMk/>
          <pc:sldMk cId="856747255" sldId="264"/>
        </pc:sldMkLst>
      </pc:sldChg>
      <pc:sldChg chg="addSp delSp modSp add mod">
        <pc:chgData name="Gupta, Narendra (Cognizant)" userId="9e496833-2b7f-4e0d-aa8b-a02e6402a520" providerId="ADAL" clId="{B11E80C9-CE65-445A-BF26-8E312D0D8FA3}" dt="2023-07-17T01:36:49.059" v="365" actId="478"/>
        <pc:sldMkLst>
          <pc:docMk/>
          <pc:sldMk cId="1321297148" sldId="264"/>
        </pc:sldMkLst>
        <pc:spChg chg="mod">
          <ac:chgData name="Gupta, Narendra (Cognizant)" userId="9e496833-2b7f-4e0d-aa8b-a02e6402a520" providerId="ADAL" clId="{B11E80C9-CE65-445A-BF26-8E312D0D8FA3}" dt="2023-07-17T01:35:12.542" v="305" actId="20577"/>
          <ac:spMkLst>
            <pc:docMk/>
            <pc:sldMk cId="1321297148" sldId="264"/>
            <ac:spMk id="3" creationId="{C88CDC70-769E-E905-6B62-0D6E79494D22}"/>
          </ac:spMkLst>
        </pc:spChg>
        <pc:spChg chg="mod">
          <ac:chgData name="Gupta, Narendra (Cognizant)" userId="9e496833-2b7f-4e0d-aa8b-a02e6402a520" providerId="ADAL" clId="{B11E80C9-CE65-445A-BF26-8E312D0D8FA3}" dt="2023-07-17T01:36:40.021" v="364" actId="20577"/>
          <ac:spMkLst>
            <pc:docMk/>
            <pc:sldMk cId="1321297148" sldId="264"/>
            <ac:spMk id="5" creationId="{08AA8133-80F8-A162-3B22-7FEA0A4E2A22}"/>
          </ac:spMkLst>
        </pc:spChg>
        <pc:spChg chg="add mod">
          <ac:chgData name="Gupta, Narendra (Cognizant)" userId="9e496833-2b7f-4e0d-aa8b-a02e6402a520" providerId="ADAL" clId="{B11E80C9-CE65-445A-BF26-8E312D0D8FA3}" dt="2023-07-17T01:36:14.416" v="331" actId="20577"/>
          <ac:spMkLst>
            <pc:docMk/>
            <pc:sldMk cId="1321297148" sldId="264"/>
            <ac:spMk id="6" creationId="{643721E7-34B1-1D5B-FDDB-75E0317D348D}"/>
          </ac:spMkLst>
        </pc:spChg>
        <pc:spChg chg="add mod">
          <ac:chgData name="Gupta, Narendra (Cognizant)" userId="9e496833-2b7f-4e0d-aa8b-a02e6402a520" providerId="ADAL" clId="{B11E80C9-CE65-445A-BF26-8E312D0D8FA3}" dt="2023-07-17T01:36:19.590" v="335" actId="20577"/>
          <ac:spMkLst>
            <pc:docMk/>
            <pc:sldMk cId="1321297148" sldId="264"/>
            <ac:spMk id="10" creationId="{1DCD7E31-3781-F91F-F7D5-C01E1F7C1B3A}"/>
          </ac:spMkLst>
        </pc:spChg>
        <pc:spChg chg="add mod">
          <ac:chgData name="Gupta, Narendra (Cognizant)" userId="9e496833-2b7f-4e0d-aa8b-a02e6402a520" providerId="ADAL" clId="{B11E80C9-CE65-445A-BF26-8E312D0D8FA3}" dt="2023-07-17T01:36:23.909" v="347" actId="20577"/>
          <ac:spMkLst>
            <pc:docMk/>
            <pc:sldMk cId="1321297148" sldId="264"/>
            <ac:spMk id="13" creationId="{045EA240-F919-30BA-30B2-D97C06A739B6}"/>
          </ac:spMkLst>
        </pc:spChg>
        <pc:spChg chg="del">
          <ac:chgData name="Gupta, Narendra (Cognizant)" userId="9e496833-2b7f-4e0d-aa8b-a02e6402a520" providerId="ADAL" clId="{B11E80C9-CE65-445A-BF26-8E312D0D8FA3}" dt="2023-07-17T01:35:42.364" v="321" actId="478"/>
          <ac:spMkLst>
            <pc:docMk/>
            <pc:sldMk cId="1321297148" sldId="264"/>
            <ac:spMk id="23" creationId="{52621B20-DEFD-B274-7A38-56E2E7CC06F0}"/>
          </ac:spMkLst>
        </pc:spChg>
        <pc:spChg chg="mod">
          <ac:chgData name="Gupta, Narendra (Cognizant)" userId="9e496833-2b7f-4e0d-aa8b-a02e6402a520" providerId="ADAL" clId="{B11E80C9-CE65-445A-BF26-8E312D0D8FA3}" dt="2023-07-17T01:35:39.314" v="320" actId="1076"/>
          <ac:spMkLst>
            <pc:docMk/>
            <pc:sldMk cId="1321297148" sldId="264"/>
            <ac:spMk id="27" creationId="{4F3E8F02-894C-0E26-C6B1-8443323242C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3" creationId="{624E51E5-D3A7-CB29-AB25-232D22478DCF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4" creationId="{27837F33-E7FE-1407-5C2D-6861C4E033A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5" creationId="{FAEFEEB7-3081-4D93-018C-A94D5E3E44C7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58" creationId="{A6F5E10E-5967-3CEA-AC06-DC91B3E540D2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2" creationId="{2ECB7C46-EE60-BB2B-7CE3-6414A244076B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3" creationId="{FFDB7F3B-37B6-CA4A-CEAD-D25412CDD553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4" creationId="{EEABBF33-44A2-FB16-2FBE-E554FADF6DC9}"/>
          </ac:spMkLst>
        </pc:spChg>
        <pc:spChg chg="del">
          <ac:chgData name="Gupta, Narendra (Cognizant)" userId="9e496833-2b7f-4e0d-aa8b-a02e6402a520" providerId="ADAL" clId="{B11E80C9-CE65-445A-BF26-8E312D0D8FA3}" dt="2023-07-17T01:36:49.059" v="365" actId="478"/>
          <ac:spMkLst>
            <pc:docMk/>
            <pc:sldMk cId="1321297148" sldId="264"/>
            <ac:spMk id="67" creationId="{4127B173-2A28-6DB9-9ECC-22B2C0F6CEF0}"/>
          </ac:spMkLst>
        </pc:spChg>
        <pc:spChg chg="mod">
          <ac:chgData name="Gupta, Narendra (Cognizant)" userId="9e496833-2b7f-4e0d-aa8b-a02e6402a520" providerId="ADAL" clId="{B11E80C9-CE65-445A-BF26-8E312D0D8FA3}" dt="2023-07-17T01:35:02.853" v="286" actId="20577"/>
          <ac:spMkLst>
            <pc:docMk/>
            <pc:sldMk cId="1321297148" sldId="264"/>
            <ac:spMk id="71" creationId="{C8119227-0D6E-9EA1-B81E-2F5239B8B81F}"/>
          </ac:spMkLst>
        </pc:spChg>
        <pc:picChg chg="add mod">
          <ac:chgData name="Gupta, Narendra (Cognizant)" userId="9e496833-2b7f-4e0d-aa8b-a02e6402a520" providerId="ADAL" clId="{B11E80C9-CE65-445A-BF26-8E312D0D8FA3}" dt="2023-07-17T01:35:58.077" v="323" actId="1076"/>
          <ac:picMkLst>
            <pc:docMk/>
            <pc:sldMk cId="1321297148" sldId="264"/>
            <ac:picMk id="8" creationId="{63E1969B-CABE-7634-1D9A-13B2F6ED5295}"/>
          </ac:picMkLst>
        </pc:picChg>
        <pc:picChg chg="add mod">
          <ac:chgData name="Gupta, Narendra (Cognizant)" userId="9e496833-2b7f-4e0d-aa8b-a02e6402a520" providerId="ADAL" clId="{B11E80C9-CE65-445A-BF26-8E312D0D8FA3}" dt="2023-07-17T01:36:04.202" v="325" actId="1076"/>
          <ac:picMkLst>
            <pc:docMk/>
            <pc:sldMk cId="1321297148" sldId="264"/>
            <ac:picMk id="11" creationId="{EC1B4EA8-03CA-5A03-2E9D-CC29671FC341}"/>
          </ac:picMkLst>
        </pc:picChg>
        <pc:picChg chg="add mod">
          <ac:chgData name="Gupta, Narendra (Cognizant)" userId="9e496833-2b7f-4e0d-aa8b-a02e6402a520" providerId="ADAL" clId="{B11E80C9-CE65-445A-BF26-8E312D0D8FA3}" dt="2023-07-17T01:36:10.477" v="327" actId="1076"/>
          <ac:picMkLst>
            <pc:docMk/>
            <pc:sldMk cId="1321297148" sldId="264"/>
            <ac:picMk id="14" creationId="{4E607623-6D03-1E54-B008-C66859052B5F}"/>
          </ac:picMkLst>
        </pc:picChg>
        <pc:picChg chg="del">
          <ac:chgData name="Gupta, Narendra (Cognizant)" userId="9e496833-2b7f-4e0d-aa8b-a02e6402a520" providerId="ADAL" clId="{B11E80C9-CE65-445A-BF26-8E312D0D8FA3}" dt="2023-07-17T01:35:42.364" v="321" actId="478"/>
          <ac:picMkLst>
            <pc:docMk/>
            <pc:sldMk cId="1321297148" sldId="264"/>
            <ac:picMk id="19" creationId="{C5B92D49-6ED1-B380-BDB5-F6EFD9B4F7BA}"/>
          </ac:picMkLst>
        </pc:picChg>
        <pc:picChg chg="mod">
          <ac:chgData name="Gupta, Narendra (Cognizant)" userId="9e496833-2b7f-4e0d-aa8b-a02e6402a520" providerId="ADAL" clId="{B11E80C9-CE65-445A-BF26-8E312D0D8FA3}" dt="2023-07-17T01:35:39.314" v="320" actId="1076"/>
          <ac:picMkLst>
            <pc:docMk/>
            <pc:sldMk cId="1321297148" sldId="264"/>
            <ac:picMk id="25" creationId="{82DC8FE8-A072-8466-DC95-BB9412D9880B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6" creationId="{471A2114-28F7-0F22-88F1-515F6B06657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59" creationId="{C6617D30-B148-91CE-64DB-5B173CAD99A7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1" creationId="{348D5D60-E8D5-281B-2B31-C59CE40EBFAC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5" creationId="{ADC1D2B9-738A-A462-0674-FF0093C71874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68" creationId="{C0F06F80-DB42-2A2C-9C6F-E596C2F6B6C2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0" creationId="{758FDC4A-54C0-BBF1-3E0F-33739356D545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2" creationId="{63C52F18-0C93-44C4-8EC3-9A70390CE1BD}"/>
          </ac:picMkLst>
        </pc:picChg>
        <pc:picChg chg="del">
          <ac:chgData name="Gupta, Narendra (Cognizant)" userId="9e496833-2b7f-4e0d-aa8b-a02e6402a520" providerId="ADAL" clId="{B11E80C9-CE65-445A-BF26-8E312D0D8FA3}" dt="2023-07-17T01:36:49.059" v="365" actId="478"/>
          <ac:picMkLst>
            <pc:docMk/>
            <pc:sldMk cId="1321297148" sldId="264"/>
            <ac:picMk id="73" creationId="{895836A3-18EC-E02D-A2E2-CC0A4752A89C}"/>
          </ac:picMkLst>
        </pc:picChg>
        <pc:cxnChg chg="add mod">
          <ac:chgData name="Gupta, Narendra (Cognizant)" userId="9e496833-2b7f-4e0d-aa8b-a02e6402a520" providerId="ADAL" clId="{B11E80C9-CE65-445A-BF26-8E312D0D8FA3}" dt="2023-07-17T01:35:58.077" v="323" actId="1076"/>
          <ac:cxnSpMkLst>
            <pc:docMk/>
            <pc:sldMk cId="1321297148" sldId="264"/>
            <ac:cxnSpMk id="4" creationId="{0C276231-E116-BCEA-8744-BFBCB0B0C71B}"/>
          </ac:cxnSpMkLst>
        </pc:cxnChg>
        <pc:cxnChg chg="add mod">
          <ac:chgData name="Gupta, Narendra (Cognizant)" userId="9e496833-2b7f-4e0d-aa8b-a02e6402a520" providerId="ADAL" clId="{B11E80C9-CE65-445A-BF26-8E312D0D8FA3}" dt="2023-07-17T01:36:04.202" v="325" actId="1076"/>
          <ac:cxnSpMkLst>
            <pc:docMk/>
            <pc:sldMk cId="1321297148" sldId="264"/>
            <ac:cxnSpMk id="9" creationId="{7DDBD350-EFDF-727F-43AA-AE3729231DE4}"/>
          </ac:cxnSpMkLst>
        </pc:cxnChg>
        <pc:cxnChg chg="add mod">
          <ac:chgData name="Gupta, Narendra (Cognizant)" userId="9e496833-2b7f-4e0d-aa8b-a02e6402a520" providerId="ADAL" clId="{B11E80C9-CE65-445A-BF26-8E312D0D8FA3}" dt="2023-07-17T01:36:10.477" v="327" actId="1076"/>
          <ac:cxnSpMkLst>
            <pc:docMk/>
            <pc:sldMk cId="1321297148" sldId="264"/>
            <ac:cxnSpMk id="12" creationId="{05B9BB65-C39D-1B45-35B2-E23C8B2FD488}"/>
          </ac:cxnSpMkLst>
        </pc:cxnChg>
        <pc:cxnChg chg="del">
          <ac:chgData name="Gupta, Narendra (Cognizant)" userId="9e496833-2b7f-4e0d-aa8b-a02e6402a520" providerId="ADAL" clId="{B11E80C9-CE65-445A-BF26-8E312D0D8FA3}" dt="2023-07-17T01:35:42.364" v="321" actId="478"/>
          <ac:cxnSpMkLst>
            <pc:docMk/>
            <pc:sldMk cId="1321297148" sldId="264"/>
            <ac:cxnSpMk id="17" creationId="{F5FB4863-B8DD-BCF6-1512-DF7BECED2F4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57" creationId="{692E71BD-FF3A-CB81-76D9-5BE679B2316A}"/>
          </ac:cxnSpMkLst>
        </pc:cxnChg>
        <pc:cxnChg chg="del">
          <ac:chgData name="Gupta, Narendra (Cognizant)" userId="9e496833-2b7f-4e0d-aa8b-a02e6402a520" providerId="ADAL" clId="{B11E80C9-CE65-445A-BF26-8E312D0D8FA3}" dt="2023-07-17T01:36:49.059" v="365" actId="478"/>
          <ac:cxnSpMkLst>
            <pc:docMk/>
            <pc:sldMk cId="1321297148" sldId="264"/>
            <ac:cxnSpMk id="66" creationId="{D28CB70E-7FCD-56BD-1DE3-FD0A037B30D5}"/>
          </ac:cxnSpMkLst>
        </pc:cxnChg>
      </pc:sldChg>
      <pc:sldMasterChg chg="setBg modSldLayout">
        <pc:chgData name="Gupta, Narendra (Cognizant)" userId="9e496833-2b7f-4e0d-aa8b-a02e6402a520" providerId="ADAL" clId="{B11E80C9-CE65-445A-BF26-8E312D0D8FA3}" dt="2023-07-17T01:32:46.472" v="217"/>
        <pc:sldMasterMkLst>
          <pc:docMk/>
          <pc:sldMasterMk cId="1416060779" sldId="2147483648"/>
        </pc:sldMasterMkLst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49648006" sldId="2147483649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6286898" sldId="2147483650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238745773" sldId="2147483651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013388876" sldId="2147483652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2210825170" sldId="2147483653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3075960" sldId="2147483654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095485903" sldId="2147483655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229585598" sldId="2147483656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58173748" sldId="2147483657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1895936075" sldId="2147483658"/>
          </pc:sldLayoutMkLst>
        </pc:sldLayoutChg>
        <pc:sldLayoutChg chg="setBg">
          <pc:chgData name="Gupta, Narendra (Cognizant)" userId="9e496833-2b7f-4e0d-aa8b-a02e6402a520" providerId="ADAL" clId="{B11E80C9-CE65-445A-BF26-8E312D0D8FA3}" dt="2023-07-17T01:32:46.472" v="217"/>
          <pc:sldLayoutMkLst>
            <pc:docMk/>
            <pc:sldMasterMk cId="1416060779" sldId="2147483648"/>
            <pc:sldLayoutMk cId="337409056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C19D-B7AB-4B9C-ABEB-7993E09144A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24CA-1EAC-4E81-A28B-351EE05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DE04-C536-34F5-2DF9-20406518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D4E6-FB72-42FA-0ED5-244722E2F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CFB8-6CB2-1215-87C7-EF59C07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411B-7042-DB03-144E-B5C7A56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8E68-9CC3-1274-BD54-87DCAD5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7810-E093-9A8D-1AE1-000EDFE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6E29-8AF0-4ED8-E247-E6FC38B5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7048-4795-C524-D6E7-6573685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66EE-A42F-AC4C-6153-085BFC1C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6007-ADAB-6D28-44A2-400BC6F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3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53A8-B6AC-B37F-1596-E700D065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65DD-DB60-7146-8731-74A004521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F3D5-73AB-C4F2-B063-0B392EF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A75E-1621-D6F0-9052-D4B11345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DFDB-49EA-3BAF-8C45-3310051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89C9-A208-F4A2-70E2-DF9C6787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7539-0AEC-B943-778F-CC6994A1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341B-BF8E-682A-B695-6D3A7458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2112-5CBD-0719-B92F-EFA8CFCB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8DAA-4E80-D40A-2F36-39DBAFE7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6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1BC-4813-3480-C886-2E1327E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9530-BA2B-5A97-E8F6-A3F4448D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BEC2-99F4-BA1E-9521-91A29BF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B8B0-33C3-F88F-42DC-0E130F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24BB-1991-71A4-DA11-CB2044E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F5F-C599-3823-917C-7813E0AB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E725-5B02-3029-43FA-0D974AD6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2CD0-C079-B7A0-7063-AE2DB1B9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113D-E898-C095-E3FF-5F338E7F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02BD-567F-CDAA-F98F-6A9A7F88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E0BB-8818-1AC0-6A2A-5D00A0B7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2E0-C8B1-4636-52CE-B386E74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7442-6D10-60CA-B859-F650994D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C7FB-BD47-779E-94B8-1F7D703B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1057-1BBF-475B-8BAE-C13806C37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632EF-441E-0D2C-5E6D-6E443343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B3174-7787-8BD8-3051-DD2F97B0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5A151-1DBC-B1ED-CFFB-0A2EBF56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8146-31F1-678E-4707-6A7FB7D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FD36-0824-62BE-BEE9-4B2FDFFF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B0784-DDBE-8027-9C8C-4878A96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DCB90-0778-9513-BB66-225339A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26E4-D3C9-65DA-7E29-89363419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72226-1FAC-7533-982A-9C141855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2239-24EA-A992-DA41-2634F2D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D92E-CEDB-E934-1758-3EE17706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ADED-7563-332A-3BAE-2988ABCB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1325-CE1E-7465-ED98-BF602628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0A34-E0C6-2773-E59F-20C2AEEC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E738-0A35-3800-1A92-4205CF1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4099-508E-078A-3326-9FAF24D7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FE1E-CC3D-CF0B-A236-1A79743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B77-B2BC-3007-C408-5A0E7EA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3CAE0-4629-1350-9626-A879E041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0A6F-0B79-2A92-7911-DE098E3D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5701-2BEE-8965-5E17-5EDC491B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C481-4306-0881-45FC-E59F8480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018C-8FC2-7C5A-BEF0-AEA862CA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644B7-D598-2A72-311E-6867933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36FE-E4BC-8134-91C8-08B4B0B2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1BB4-AD96-4B34-026C-57D76B31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F33A-C479-4D0E-9ABB-BD2C8508AD7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ECE5-B741-42E9-4989-72D53ADB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C753-EC81-E00D-4678-4A9E8C6B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474C-D633-41F2-B9AB-550B1805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in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861D338-EDAB-6C0E-43FB-7DEECB0EE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3" name="Picture 2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CF2D294-4C55-025C-69DB-434C3EB37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56CCEB-D9F8-2A71-41D5-8297688299B9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47FD8F-CED7-84E8-5F3F-E7F1D81EA31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A1699-8C05-000A-F8DA-E5A748C5C7E4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800171-3F82-2512-2AA0-069E62E1F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609FF7-C060-D999-A1BC-7AB75D224D16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6A904A-CCC8-328A-018D-2D0ABB7F5213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32" name="Picture 3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E129C81-5DCD-F4C9-6E91-E85D060B9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33" name="Picture 3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580B8DF-AFF3-F399-6934-B294878684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4529927" y="5751210"/>
            <a:ext cx="2257519" cy="390742"/>
          </a:xfrm>
          <a:prstGeom prst="rect">
            <a:avLst/>
          </a:prstGeom>
        </p:spPr>
      </p:pic>
      <p:pic>
        <p:nvPicPr>
          <p:cNvPr id="38" name="Picture 3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BC035F0-DCB1-77B7-E750-506E75140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BB91C3-ACBB-9413-1678-8DCEC72DE46C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0D4F4-FBE3-8BC4-5DFA-181DDED17719}"/>
              </a:ext>
            </a:extLst>
          </p:cNvPr>
          <p:cNvSpPr txBox="1"/>
          <p:nvPr/>
        </p:nvSpPr>
        <p:spPr>
          <a:xfrm>
            <a:off x="7869459" y="20309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0C49CE-D7AB-A02D-9680-2595EA55CCBF}"/>
              </a:ext>
            </a:extLst>
          </p:cNvPr>
          <p:cNvSpPr txBox="1"/>
          <p:nvPr/>
        </p:nvSpPr>
        <p:spPr>
          <a:xfrm>
            <a:off x="7869459" y="2400263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password to login.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3FA8BA-2455-415B-279E-D1413B0A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AAE69C-9D9B-9421-4E2B-7F7A52C5BFBD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1E46E8-1985-9A3C-2B4B-C014814AB9C3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45" name="Picture 4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5785670-513F-B68B-958E-8E60FCC65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46" name="Picture 4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E7AB4440-7FA8-3702-84AD-408AA4DE1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847971" y="5751210"/>
            <a:ext cx="2257519" cy="390742"/>
          </a:xfrm>
          <a:prstGeom prst="rect">
            <a:avLst/>
          </a:prstGeom>
        </p:spPr>
      </p:pic>
      <p:pic>
        <p:nvPicPr>
          <p:cNvPr id="48" name="Picture 4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24E5D496-E511-B6A5-09D9-0D4D4872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633C2-4215-312D-9453-54066EB3202E}"/>
              </a:ext>
            </a:extLst>
          </p:cNvPr>
          <p:cNvSpPr txBox="1"/>
          <p:nvPr/>
        </p:nvSpPr>
        <p:spPr>
          <a:xfrm>
            <a:off x="448829" y="-15876"/>
            <a:ext cx="120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5656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Login 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you are user or vendor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51797" y="4179852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1980556" y="430831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Login As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E8F26C3-60AD-91C8-DA3C-B499B64DF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848" y="3130888"/>
            <a:ext cx="731520" cy="7315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798A19-9B7D-1DA8-0E74-57A7ED071FB8}"/>
              </a:ext>
            </a:extLst>
          </p:cNvPr>
          <p:cNvSpPr/>
          <p:nvPr/>
        </p:nvSpPr>
        <p:spPr>
          <a:xfrm>
            <a:off x="793788" y="3031828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8CB0E9D-F465-18E2-09BA-D5840CAAB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77" y="3084236"/>
            <a:ext cx="731520" cy="73152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0EA1A4-519D-F757-D828-1DD8E6922D3A}"/>
              </a:ext>
            </a:extLst>
          </p:cNvPr>
          <p:cNvSpPr/>
          <p:nvPr/>
        </p:nvSpPr>
        <p:spPr>
          <a:xfrm>
            <a:off x="1912725" y="3016707"/>
            <a:ext cx="992624" cy="902755"/>
          </a:xfrm>
          <a:prstGeom prst="roundRect">
            <a:avLst/>
          </a:prstGeom>
          <a:noFill/>
          <a:ln>
            <a:solidFill>
              <a:srgbClr val="F896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CCDDF-7AF3-E2E0-A497-8550A360CCE2}"/>
              </a:ext>
            </a:extLst>
          </p:cNvPr>
          <p:cNvSpPr txBox="1"/>
          <p:nvPr/>
        </p:nvSpPr>
        <p:spPr>
          <a:xfrm>
            <a:off x="960455" y="3707706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Vendor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0D773-FB1A-0ADC-DD27-E515FB2E1A9E}"/>
              </a:ext>
            </a:extLst>
          </p:cNvPr>
          <p:cNvSpPr txBox="1"/>
          <p:nvPr/>
        </p:nvSpPr>
        <p:spPr>
          <a:xfrm>
            <a:off x="2128660" y="369799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684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70291" y="20309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70291" y="2400263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sign up to continue.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87221-5FE0-681C-A182-D241BC6D8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0A583-0C5F-E6DD-A137-481507DB64B0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EB1DC-C3E4-2C38-9C8C-9601C94CD505}"/>
              </a:ext>
            </a:extLst>
          </p:cNvPr>
          <p:cNvSpPr txBox="1"/>
          <p:nvPr/>
        </p:nvSpPr>
        <p:spPr>
          <a:xfrm>
            <a:off x="979721" y="290979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A8603-78E7-5E28-BF74-857072695BEB}"/>
              </a:ext>
            </a:extLst>
          </p:cNvPr>
          <p:cNvCxnSpPr>
            <a:cxnSpLocks/>
          </p:cNvCxnSpPr>
          <p:nvPr/>
        </p:nvCxnSpPr>
        <p:spPr>
          <a:xfrm>
            <a:off x="1049154" y="361901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16B83-D845-22D2-34BA-F600E53A09AA}"/>
              </a:ext>
            </a:extLst>
          </p:cNvPr>
          <p:cNvSpPr txBox="1"/>
          <p:nvPr/>
        </p:nvSpPr>
        <p:spPr>
          <a:xfrm>
            <a:off x="979721" y="3333223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Mobile Number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9D477-5F15-9F18-1678-6A22016A9559}"/>
              </a:ext>
            </a:extLst>
          </p:cNvPr>
          <p:cNvCxnSpPr>
            <a:cxnSpLocks/>
          </p:cNvCxnSpPr>
          <p:nvPr/>
        </p:nvCxnSpPr>
        <p:spPr>
          <a:xfrm>
            <a:off x="1049154" y="4057810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7B1442F-341F-611A-6290-C9F76407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3861102"/>
            <a:ext cx="137160" cy="137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D4BCA4-0F98-9EA6-4E57-CEEFC073FF9C}"/>
              </a:ext>
            </a:extLst>
          </p:cNvPr>
          <p:cNvSpPr txBox="1"/>
          <p:nvPr/>
        </p:nvSpPr>
        <p:spPr>
          <a:xfrm>
            <a:off x="979721" y="377202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70B75-7852-8125-95FB-69F864A5F2BB}"/>
              </a:ext>
            </a:extLst>
          </p:cNvPr>
          <p:cNvCxnSpPr>
            <a:cxnSpLocks/>
          </p:cNvCxnSpPr>
          <p:nvPr/>
        </p:nvCxnSpPr>
        <p:spPr>
          <a:xfrm>
            <a:off x="1049154" y="453722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303C00-00AC-C545-99E7-BEC7D7F4509B}"/>
              </a:ext>
            </a:extLst>
          </p:cNvPr>
          <p:cNvSpPr txBox="1"/>
          <p:nvPr/>
        </p:nvSpPr>
        <p:spPr>
          <a:xfrm>
            <a:off x="979721" y="4251434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F2A9F-5C69-CA8D-BE40-CB1DA9FAD21B}"/>
              </a:ext>
            </a:extLst>
          </p:cNvPr>
          <p:cNvCxnSpPr>
            <a:cxnSpLocks/>
          </p:cNvCxnSpPr>
          <p:nvPr/>
        </p:nvCxnSpPr>
        <p:spPr>
          <a:xfrm>
            <a:off x="1059314" y="5004583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4DF683-71D2-22B0-5AFB-70FCE30EDF75}"/>
              </a:ext>
            </a:extLst>
          </p:cNvPr>
          <p:cNvSpPr txBox="1"/>
          <p:nvPr/>
        </p:nvSpPr>
        <p:spPr>
          <a:xfrm>
            <a:off x="989881" y="4718794"/>
            <a:ext cx="13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B1516D3-BB0A-50DA-E6DA-00B43F9DC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01" y="2971238"/>
            <a:ext cx="182880" cy="1828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C7062C2-F710-D010-2A6C-6F323CDBF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41" y="3374325"/>
            <a:ext cx="182880" cy="182880"/>
          </a:xfrm>
          <a:prstGeom prst="rect">
            <a:avLst/>
          </a:prstGeom>
        </p:spPr>
      </p:pic>
      <p:pic>
        <p:nvPicPr>
          <p:cNvPr id="49" name="Picture 48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F94648B3-05E6-4B61-2DEC-4646B1E1D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" y="4322379"/>
            <a:ext cx="182880" cy="182880"/>
          </a:xfrm>
          <a:prstGeom prst="rect">
            <a:avLst/>
          </a:prstGeom>
        </p:spPr>
      </p:pic>
      <p:pic>
        <p:nvPicPr>
          <p:cNvPr id="50" name="Picture 4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DFFB86AD-6492-FF6A-ED61-A410D542D1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" y="4789871"/>
            <a:ext cx="182880" cy="1828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26DF8B-4812-F64A-0E8A-1AFD16859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881" y="5905048"/>
            <a:ext cx="1800225" cy="20955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1423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SIGNUP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9A3DB2-040D-25AB-98A1-42640CCE4BB3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3B4F-A58B-10C4-09C6-0E0A7BAAB5F1}"/>
              </a:ext>
            </a:extLst>
          </p:cNvPr>
          <p:cNvSpPr txBox="1"/>
          <p:nvPr/>
        </p:nvSpPr>
        <p:spPr>
          <a:xfrm>
            <a:off x="740899" y="117818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A5E9-2B5C-1F7E-DC7A-86EBE486FB55}"/>
              </a:ext>
            </a:extLst>
          </p:cNvPr>
          <p:cNvSpPr txBox="1"/>
          <p:nvPr/>
        </p:nvSpPr>
        <p:spPr>
          <a:xfrm>
            <a:off x="740899" y="1826137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select service type</a:t>
            </a:r>
          </a:p>
        </p:txBody>
      </p:sp>
      <p:pic>
        <p:nvPicPr>
          <p:cNvPr id="22" name="Picture 21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89CA83A-CA17-F44C-3C8A-C598856A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79993" y="5217281"/>
            <a:ext cx="2257519" cy="533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0D8AD0-3604-EACF-4539-CA002F3DE047}"/>
              </a:ext>
            </a:extLst>
          </p:cNvPr>
          <p:cNvSpPr txBox="1"/>
          <p:nvPr/>
        </p:nvSpPr>
        <p:spPr>
          <a:xfrm>
            <a:off x="2008752" y="534574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49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Register as Vendor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ABE2E-0962-EB35-75DA-D9E7FF3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5" y="847893"/>
            <a:ext cx="819150" cy="36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FFB2A3-3961-13D9-5BD0-A1ABE3E2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9" y="2121938"/>
            <a:ext cx="2396613" cy="229188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BFA947-46F9-8740-7562-860ACE3560D5}"/>
              </a:ext>
            </a:extLst>
          </p:cNvPr>
          <p:cNvSpPr/>
          <p:nvPr/>
        </p:nvSpPr>
        <p:spPr>
          <a:xfrm>
            <a:off x="3501216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EB1A2-DE0C-2989-F067-3DC4C60AC5E2}"/>
              </a:ext>
            </a:extLst>
          </p:cNvPr>
          <p:cNvCxnSpPr>
            <a:cxnSpLocks/>
          </p:cNvCxnSpPr>
          <p:nvPr/>
        </p:nvCxnSpPr>
        <p:spPr>
          <a:xfrm>
            <a:off x="3924193" y="247404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7049CA-25DE-A709-5907-17D90FC32228}"/>
              </a:ext>
            </a:extLst>
          </p:cNvPr>
          <p:cNvSpPr txBox="1"/>
          <p:nvPr/>
        </p:nvSpPr>
        <p:spPr>
          <a:xfrm>
            <a:off x="3854760" y="2188258"/>
            <a:ext cx="141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Vendor/Shop Name</a:t>
            </a:r>
          </a:p>
        </p:txBody>
      </p:sp>
      <p:pic>
        <p:nvPicPr>
          <p:cNvPr id="30" name="Picture 29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079F1154-212E-3B30-45F6-916641875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3778160" y="5248553"/>
            <a:ext cx="2257519" cy="5339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8DE71B-E751-E127-042E-E54B8C1719EE}"/>
              </a:ext>
            </a:extLst>
          </p:cNvPr>
          <p:cNvSpPr txBox="1"/>
          <p:nvPr/>
        </p:nvSpPr>
        <p:spPr>
          <a:xfrm>
            <a:off x="4906919" y="537701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66BC4D-1B74-97B9-884C-57C1B555B033}"/>
              </a:ext>
            </a:extLst>
          </p:cNvPr>
          <p:cNvCxnSpPr>
            <a:cxnSpLocks/>
          </p:cNvCxnSpPr>
          <p:nvPr/>
        </p:nvCxnSpPr>
        <p:spPr>
          <a:xfrm>
            <a:off x="3924193" y="289683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F6F344-CFA8-1D30-19A9-35E0D0FF20DD}"/>
              </a:ext>
            </a:extLst>
          </p:cNvPr>
          <p:cNvSpPr txBox="1"/>
          <p:nvPr/>
        </p:nvSpPr>
        <p:spPr>
          <a:xfrm>
            <a:off x="3854760" y="2611046"/>
            <a:ext cx="12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Contact Number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2B214-D3EE-C817-AA38-9FA04BD5D429}"/>
              </a:ext>
            </a:extLst>
          </p:cNvPr>
          <p:cNvCxnSpPr>
            <a:cxnSpLocks/>
          </p:cNvCxnSpPr>
          <p:nvPr/>
        </p:nvCxnSpPr>
        <p:spPr>
          <a:xfrm>
            <a:off x="3901933" y="3307905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F9B59C-AFD1-1EB8-7D07-920B5F868231}"/>
              </a:ext>
            </a:extLst>
          </p:cNvPr>
          <p:cNvSpPr txBox="1"/>
          <p:nvPr/>
        </p:nvSpPr>
        <p:spPr>
          <a:xfrm>
            <a:off x="3832500" y="3022116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A22924D-AC3E-9F86-5B73-C15E3706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040" y="2249697"/>
            <a:ext cx="182880" cy="18288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7B43E87-F170-20EB-30DB-BF80DDF45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1880" y="2652148"/>
            <a:ext cx="182880" cy="1828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48E62D-2EF2-9939-677E-3883009576B7}"/>
              </a:ext>
            </a:extLst>
          </p:cNvPr>
          <p:cNvSpPr txBox="1"/>
          <p:nvPr/>
        </p:nvSpPr>
        <p:spPr>
          <a:xfrm>
            <a:off x="3645330" y="115436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 Services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64E5713-AA56-6B05-FA7D-12C98E17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76" y="824075"/>
            <a:ext cx="819150" cy="36195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EDF7A6D-C648-1904-7BE3-95A246C5874A}"/>
              </a:ext>
            </a:extLst>
          </p:cNvPr>
          <p:cNvSpPr txBox="1"/>
          <p:nvPr/>
        </p:nvSpPr>
        <p:spPr>
          <a:xfrm>
            <a:off x="3638515" y="1826137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details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4BB6303-21A8-DDF6-A03F-F047AC5CA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072340"/>
            <a:ext cx="182880" cy="18288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084919-08FA-48CD-CAC7-021736DDE1CC}"/>
              </a:ext>
            </a:extLst>
          </p:cNvPr>
          <p:cNvCxnSpPr>
            <a:cxnSpLocks/>
          </p:cNvCxnSpPr>
          <p:nvPr/>
        </p:nvCxnSpPr>
        <p:spPr>
          <a:xfrm>
            <a:off x="3901933" y="367395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E5E441E-A293-253A-C5D0-266402F04A62}"/>
              </a:ext>
            </a:extLst>
          </p:cNvPr>
          <p:cNvSpPr txBox="1"/>
          <p:nvPr/>
        </p:nvSpPr>
        <p:spPr>
          <a:xfrm>
            <a:off x="3832500" y="3388170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8BF7696-430D-460D-ECEF-A2FD92E1A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4740" y="3438394"/>
            <a:ext cx="182880" cy="18288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46F5C6-86E2-E6A2-B1A7-6805EBB0458F}"/>
              </a:ext>
            </a:extLst>
          </p:cNvPr>
          <p:cNvCxnSpPr>
            <a:cxnSpLocks/>
          </p:cNvCxnSpPr>
          <p:nvPr/>
        </p:nvCxnSpPr>
        <p:spPr>
          <a:xfrm>
            <a:off x="3886439" y="408094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32C688-9570-C5F4-675F-C7E0484CAC1A}"/>
              </a:ext>
            </a:extLst>
          </p:cNvPr>
          <p:cNvSpPr txBox="1"/>
          <p:nvPr/>
        </p:nvSpPr>
        <p:spPr>
          <a:xfrm>
            <a:off x="3817006" y="3795155"/>
            <a:ext cx="108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D7884D4-FFC7-4617-147D-492AC39B89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9246" y="3845379"/>
            <a:ext cx="182880" cy="18288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4D80C8-065D-79CA-ABAB-B1E44B1914C7}"/>
              </a:ext>
            </a:extLst>
          </p:cNvPr>
          <p:cNvCxnSpPr>
            <a:cxnSpLocks/>
          </p:cNvCxnSpPr>
          <p:nvPr/>
        </p:nvCxnSpPr>
        <p:spPr>
          <a:xfrm>
            <a:off x="3899622" y="4487929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AD9970-0CF7-B29A-B930-51197872A7EA}"/>
              </a:ext>
            </a:extLst>
          </p:cNvPr>
          <p:cNvSpPr txBox="1"/>
          <p:nvPr/>
        </p:nvSpPr>
        <p:spPr>
          <a:xfrm>
            <a:off x="3830189" y="420214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942F8B21-61F0-04E7-9117-8224E4181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2429" y="4252364"/>
            <a:ext cx="182880" cy="18288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8D8B6B-A647-B4F6-861D-5D0D20BB3621}"/>
              </a:ext>
            </a:extLst>
          </p:cNvPr>
          <p:cNvCxnSpPr>
            <a:cxnSpLocks/>
          </p:cNvCxnSpPr>
          <p:nvPr/>
        </p:nvCxnSpPr>
        <p:spPr>
          <a:xfrm>
            <a:off x="3917526" y="4894914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D7A434-6747-23AB-639D-0233E6B94524}"/>
              </a:ext>
            </a:extLst>
          </p:cNvPr>
          <p:cNvSpPr txBox="1"/>
          <p:nvPr/>
        </p:nvSpPr>
        <p:spPr>
          <a:xfrm>
            <a:off x="3848093" y="460912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56EAF6E-6FCD-6BA1-E064-B725F7BA0C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4659349"/>
            <a:ext cx="182880" cy="18288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0D4FD5-D24A-E0E3-C1DA-568D2D4EE295}"/>
              </a:ext>
            </a:extLst>
          </p:cNvPr>
          <p:cNvCxnSpPr>
            <a:cxnSpLocks/>
          </p:cNvCxnSpPr>
          <p:nvPr/>
        </p:nvCxnSpPr>
        <p:spPr>
          <a:xfrm>
            <a:off x="3917526" y="5239762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DE741A-F503-B72B-49B8-502AAF999811}"/>
              </a:ext>
            </a:extLst>
          </p:cNvPr>
          <p:cNvSpPr txBox="1"/>
          <p:nvPr/>
        </p:nvSpPr>
        <p:spPr>
          <a:xfrm>
            <a:off x="3848093" y="4953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Pin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906954A-0AAB-07F4-2570-89BB2A77D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0333" y="5004197"/>
            <a:ext cx="182880" cy="18288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81B56697-94EC-619E-2131-1B36D93F4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577" y="1406370"/>
            <a:ext cx="457200" cy="4572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15C4946-8B13-164B-23F9-378187C8C935}"/>
              </a:ext>
            </a:extLst>
          </p:cNvPr>
          <p:cNvSpPr txBox="1"/>
          <p:nvPr/>
        </p:nvSpPr>
        <p:spPr>
          <a:xfrm>
            <a:off x="4732976" y="150938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Locate Me</a:t>
            </a:r>
          </a:p>
        </p:txBody>
      </p:sp>
    </p:spTree>
    <p:extLst>
      <p:ext uri="{BB962C8B-B14F-4D97-AF65-F5344CB8AC3E}">
        <p14:creationId xmlns:p14="http://schemas.microsoft.com/office/powerpoint/2010/main" val="10925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24E51E5-D3A7-CB29-AB25-232D22478DCF}"/>
              </a:ext>
            </a:extLst>
          </p:cNvPr>
          <p:cNvSpPr/>
          <p:nvPr/>
        </p:nvSpPr>
        <p:spPr>
          <a:xfrm>
            <a:off x="4407301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37F33-E7FE-1407-5C2D-6861C4E033AB}"/>
              </a:ext>
            </a:extLst>
          </p:cNvPr>
          <p:cNvSpPr txBox="1"/>
          <p:nvPr/>
        </p:nvSpPr>
        <p:spPr>
          <a:xfrm>
            <a:off x="4551415" y="2030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EFEEB7-3081-4D93-018C-A94D5E3E44C7}"/>
              </a:ext>
            </a:extLst>
          </p:cNvPr>
          <p:cNvSpPr txBox="1"/>
          <p:nvPr/>
        </p:nvSpPr>
        <p:spPr>
          <a:xfrm>
            <a:off x="4551415" y="24002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to login.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71A2114-28F7-0F22-88F1-515F6B06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4551415" y="884216"/>
            <a:ext cx="1603368" cy="55434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2E71BD-FF3A-CB81-76D9-5BE679B2316A}"/>
              </a:ext>
            </a:extLst>
          </p:cNvPr>
          <p:cNvCxnSpPr>
            <a:cxnSpLocks/>
          </p:cNvCxnSpPr>
          <p:nvPr/>
        </p:nvCxnSpPr>
        <p:spPr>
          <a:xfrm>
            <a:off x="4830278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F5E10E-5967-3CEA-AC06-DC91B3E540D2}"/>
              </a:ext>
            </a:extLst>
          </p:cNvPr>
          <p:cNvSpPr txBox="1"/>
          <p:nvPr/>
        </p:nvSpPr>
        <p:spPr>
          <a:xfrm>
            <a:off x="4760845" y="2909799"/>
            <a:ext cx="4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OTP</a:t>
            </a:r>
          </a:p>
        </p:txBody>
      </p:sp>
      <p:pic>
        <p:nvPicPr>
          <p:cNvPr id="59" name="Picture 58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6617D30-B148-91CE-64DB-5B173CAD9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4692265" y="3271104"/>
            <a:ext cx="2257519" cy="533929"/>
          </a:xfrm>
          <a:prstGeom prst="rect">
            <a:avLst/>
          </a:prstGeom>
        </p:spPr>
      </p:pic>
      <p:pic>
        <p:nvPicPr>
          <p:cNvPr id="61" name="Picture 6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348D5D60-E8D5-281B-2B31-C59CE40EB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5" y="2985453"/>
            <a:ext cx="182880" cy="18288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CB7C46-EE60-BB2B-7CE3-6414A244076B}"/>
              </a:ext>
            </a:extLst>
          </p:cNvPr>
          <p:cNvSpPr/>
          <p:nvPr/>
        </p:nvSpPr>
        <p:spPr>
          <a:xfrm>
            <a:off x="7725345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B7F3B-37B6-CA4A-CEAD-D25412CDD553}"/>
              </a:ext>
            </a:extLst>
          </p:cNvPr>
          <p:cNvSpPr txBox="1"/>
          <p:nvPr/>
        </p:nvSpPr>
        <p:spPr>
          <a:xfrm>
            <a:off x="7869459" y="2030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 OTP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BBF33-44A2-FB16-2FBE-E554FADF6DC9}"/>
              </a:ext>
            </a:extLst>
          </p:cNvPr>
          <p:cNvSpPr txBox="1"/>
          <p:nvPr/>
        </p:nvSpPr>
        <p:spPr>
          <a:xfrm>
            <a:off x="7869459" y="2400263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OTP  to login.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DC1D2B9-738A-A462-0674-FF0093C7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869459" y="884216"/>
            <a:ext cx="1603368" cy="55434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CB70E-7FCD-56BD-1DE3-FD0A037B30D5}"/>
              </a:ext>
            </a:extLst>
          </p:cNvPr>
          <p:cNvCxnSpPr>
            <a:cxnSpLocks/>
          </p:cNvCxnSpPr>
          <p:nvPr/>
        </p:nvCxnSpPr>
        <p:spPr>
          <a:xfrm>
            <a:off x="8148322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27B173-2A28-6DB9-9ECC-22B2C0F6CEF0}"/>
              </a:ext>
            </a:extLst>
          </p:cNvPr>
          <p:cNvSpPr txBox="1"/>
          <p:nvPr/>
        </p:nvSpPr>
        <p:spPr>
          <a:xfrm>
            <a:off x="8078889" y="2909799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pic>
        <p:nvPicPr>
          <p:cNvPr id="68" name="Picture 67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C0F06F80-DB42-2A2C-9C6F-E596C2F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010309" y="3271104"/>
            <a:ext cx="2257519" cy="533929"/>
          </a:xfrm>
          <a:prstGeom prst="rect">
            <a:avLst/>
          </a:prstGeom>
        </p:spPr>
      </p:pic>
      <p:pic>
        <p:nvPicPr>
          <p:cNvPr id="70" name="Picture 69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758FDC4A-54C0-BBF1-3E0F-33739356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9" y="2985453"/>
            <a:ext cx="182880" cy="1828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3135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FORGOT password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3C52F18-0C93-44C4-8EC3-9A70390CE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565" y="5905048"/>
            <a:ext cx="1800225" cy="2095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95836A3-18EC-E02D-A2E2-CC0A4752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08" y="5905048"/>
            <a:ext cx="1800225" cy="2095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Forgot password?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email / mobile number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to continue.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13FBA-D04B-84F4-C162-80EDF1C5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3" r="11640" b="24580"/>
          <a:stretch/>
        </p:blipFill>
        <p:spPr>
          <a:xfrm>
            <a:off x="770291" y="884216"/>
            <a:ext cx="1603368" cy="5543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FB4863-B8DD-BCF6-1512-DF7BECED2F4A}"/>
              </a:ext>
            </a:extLst>
          </p:cNvPr>
          <p:cNvCxnSpPr>
            <a:cxnSpLocks/>
          </p:cNvCxnSpPr>
          <p:nvPr/>
        </p:nvCxnSpPr>
        <p:spPr>
          <a:xfrm>
            <a:off x="1049154" y="319558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5B92D49-6ED1-B380-BDB5-F6EFD9B4F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" y="2998880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621B20-DEFD-B274-7A38-56E2E7CC06F0}"/>
              </a:ext>
            </a:extLst>
          </p:cNvPr>
          <p:cNvSpPr txBox="1"/>
          <p:nvPr/>
        </p:nvSpPr>
        <p:spPr>
          <a:xfrm>
            <a:off x="979721" y="2909799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 ID / Mobile number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911141" y="3271104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39900" y="33995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5201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276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RESET password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old and new password to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continue.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92914" y="4202123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21673" y="433058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6231-E116-BCEA-8744-BFBCB0B0C71B}"/>
              </a:ext>
            </a:extLst>
          </p:cNvPr>
          <p:cNvCxnSpPr>
            <a:cxnSpLocks/>
          </p:cNvCxnSpPr>
          <p:nvPr/>
        </p:nvCxnSpPr>
        <p:spPr>
          <a:xfrm>
            <a:off x="1003727" y="314450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3721E7-34B1-1D5B-FDDB-75E0317D348D}"/>
              </a:ext>
            </a:extLst>
          </p:cNvPr>
          <p:cNvSpPr txBox="1"/>
          <p:nvPr/>
        </p:nvSpPr>
        <p:spPr>
          <a:xfrm>
            <a:off x="934294" y="2858719"/>
            <a:ext cx="103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Old Password</a:t>
            </a:r>
          </a:p>
        </p:txBody>
      </p:sp>
      <p:pic>
        <p:nvPicPr>
          <p:cNvPr id="8" name="Picture 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3E1969B-CABE-7634-1D9A-13B2F6ED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4" y="2934373"/>
            <a:ext cx="182880" cy="182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BD350-EFDF-727F-43AA-AE3729231DE4}"/>
              </a:ext>
            </a:extLst>
          </p:cNvPr>
          <p:cNvCxnSpPr>
            <a:cxnSpLocks/>
          </p:cNvCxnSpPr>
          <p:nvPr/>
        </p:nvCxnSpPr>
        <p:spPr>
          <a:xfrm>
            <a:off x="997473" y="358007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D7E31-3781-F91F-F7D5-C01E1F7C1B3A}"/>
              </a:ext>
            </a:extLst>
          </p:cNvPr>
          <p:cNvSpPr txBox="1"/>
          <p:nvPr/>
        </p:nvSpPr>
        <p:spPr>
          <a:xfrm>
            <a:off x="928040" y="3294289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 Password</a:t>
            </a:r>
          </a:p>
        </p:txBody>
      </p:sp>
      <p:pic>
        <p:nvPicPr>
          <p:cNvPr id="11" name="Picture 1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EC1B4EA8-03CA-5A03-2E9D-CC2967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" y="3369943"/>
            <a:ext cx="182880" cy="182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9BB65-C39D-1B45-35B2-E23C8B2FD488}"/>
              </a:ext>
            </a:extLst>
          </p:cNvPr>
          <p:cNvCxnSpPr>
            <a:cxnSpLocks/>
          </p:cNvCxnSpPr>
          <p:nvPr/>
        </p:nvCxnSpPr>
        <p:spPr>
          <a:xfrm>
            <a:off x="1008067" y="400685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5EA240-F919-30BA-30B2-D97C06A739B6}"/>
              </a:ext>
            </a:extLst>
          </p:cNvPr>
          <p:cNvSpPr txBox="1"/>
          <p:nvPr/>
        </p:nvSpPr>
        <p:spPr>
          <a:xfrm>
            <a:off x="938634" y="3721068"/>
            <a:ext cx="16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New Password</a:t>
            </a:r>
          </a:p>
        </p:txBody>
      </p:sp>
      <p:pic>
        <p:nvPicPr>
          <p:cNvPr id="14" name="Picture 13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4E607623-6D03-1E54-B008-C6685905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" y="379672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9" y="-15876"/>
            <a:ext cx="2761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RESET password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626177" y="691951"/>
            <a:ext cx="2560320" cy="5577840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CDC70-769E-E905-6B62-0D6E79494D22}"/>
              </a:ext>
            </a:extLst>
          </p:cNvPr>
          <p:cNvSpPr txBox="1"/>
          <p:nvPr/>
        </p:nvSpPr>
        <p:spPr>
          <a:xfrm>
            <a:off x="770291" y="2030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Reset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133-80F8-A162-3B22-7FEA0A4E2A22}"/>
              </a:ext>
            </a:extLst>
          </p:cNvPr>
          <p:cNvSpPr txBox="1"/>
          <p:nvPr/>
        </p:nvSpPr>
        <p:spPr>
          <a:xfrm>
            <a:off x="770291" y="2400263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Please enter old and new password to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rotesque Light" panose="020B0304020202020204" pitchFamily="34" charset="0"/>
              </a:rPr>
              <a:t>continue.</a:t>
            </a:r>
          </a:p>
        </p:txBody>
      </p:sp>
      <p:pic>
        <p:nvPicPr>
          <p:cNvPr id="25" name="Picture 24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82DC8FE8-A072-8466-DC95-BB9412D9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64704" r="56294" b="27511"/>
          <a:stretch/>
        </p:blipFill>
        <p:spPr>
          <a:xfrm>
            <a:off x="892914" y="4202123"/>
            <a:ext cx="2257519" cy="533929"/>
          </a:xfrm>
          <a:prstGeom prst="rect">
            <a:avLst/>
          </a:prstGeom>
        </p:spPr>
      </p:pic>
      <p:pic>
        <p:nvPicPr>
          <p:cNvPr id="26" name="Picture 25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D799C6B0-FD85-3E70-636A-D18B6EE5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88199" r="56294" b="6103"/>
          <a:stretch/>
        </p:blipFill>
        <p:spPr>
          <a:xfrm>
            <a:off x="748803" y="5751210"/>
            <a:ext cx="2257519" cy="3907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3E8F02-894C-0E26-C6B1-8443323242C2}"/>
              </a:ext>
            </a:extLst>
          </p:cNvPr>
          <p:cNvSpPr txBox="1"/>
          <p:nvPr/>
        </p:nvSpPr>
        <p:spPr>
          <a:xfrm>
            <a:off x="2021673" y="433058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6231-E116-BCEA-8744-BFBCB0B0C71B}"/>
              </a:ext>
            </a:extLst>
          </p:cNvPr>
          <p:cNvCxnSpPr>
            <a:cxnSpLocks/>
          </p:cNvCxnSpPr>
          <p:nvPr/>
        </p:nvCxnSpPr>
        <p:spPr>
          <a:xfrm>
            <a:off x="1003727" y="314450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3721E7-34B1-1D5B-FDDB-75E0317D348D}"/>
              </a:ext>
            </a:extLst>
          </p:cNvPr>
          <p:cNvSpPr txBox="1"/>
          <p:nvPr/>
        </p:nvSpPr>
        <p:spPr>
          <a:xfrm>
            <a:off x="934294" y="2858719"/>
            <a:ext cx="103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Old Password</a:t>
            </a:r>
          </a:p>
        </p:txBody>
      </p:sp>
      <p:pic>
        <p:nvPicPr>
          <p:cNvPr id="8" name="Picture 7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63E1969B-CABE-7634-1D9A-13B2F6ED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4" y="2934373"/>
            <a:ext cx="182880" cy="1828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DBD350-EFDF-727F-43AA-AE3729231DE4}"/>
              </a:ext>
            </a:extLst>
          </p:cNvPr>
          <p:cNvCxnSpPr>
            <a:cxnSpLocks/>
          </p:cNvCxnSpPr>
          <p:nvPr/>
        </p:nvCxnSpPr>
        <p:spPr>
          <a:xfrm>
            <a:off x="997473" y="3580078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CD7E31-3781-F91F-F7D5-C01E1F7C1B3A}"/>
              </a:ext>
            </a:extLst>
          </p:cNvPr>
          <p:cNvSpPr txBox="1"/>
          <p:nvPr/>
        </p:nvSpPr>
        <p:spPr>
          <a:xfrm>
            <a:off x="928040" y="3294289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 Password</a:t>
            </a:r>
          </a:p>
        </p:txBody>
      </p:sp>
      <p:pic>
        <p:nvPicPr>
          <p:cNvPr id="11" name="Picture 10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EC1B4EA8-03CA-5A03-2E9D-CC29671F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0" y="3369943"/>
            <a:ext cx="182880" cy="1828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9BB65-C39D-1B45-35B2-E23C8B2FD488}"/>
              </a:ext>
            </a:extLst>
          </p:cNvPr>
          <p:cNvCxnSpPr>
            <a:cxnSpLocks/>
          </p:cNvCxnSpPr>
          <p:nvPr/>
        </p:nvCxnSpPr>
        <p:spPr>
          <a:xfrm>
            <a:off x="1008067" y="4006857"/>
            <a:ext cx="185339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5EA240-F919-30BA-30B2-D97C06A739B6}"/>
              </a:ext>
            </a:extLst>
          </p:cNvPr>
          <p:cNvSpPr txBox="1"/>
          <p:nvPr/>
        </p:nvSpPr>
        <p:spPr>
          <a:xfrm>
            <a:off x="938634" y="3721068"/>
            <a:ext cx="16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Confirm New Password</a:t>
            </a:r>
          </a:p>
        </p:txBody>
      </p:sp>
      <p:pic>
        <p:nvPicPr>
          <p:cNvPr id="14" name="Picture 13" descr="A black padlock on a black background&#10;&#10;Description automatically generated">
            <a:extLst>
              <a:ext uri="{FF2B5EF4-FFF2-40B4-BE49-F238E27FC236}">
                <a16:creationId xmlns:a16="http://schemas.microsoft.com/office/drawing/2014/main" id="{4E607623-6D03-1E54-B008-C66859052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" y="379672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C8119227-0D6E-9EA1-B81E-2F5239B8B81F}"/>
              </a:ext>
            </a:extLst>
          </p:cNvPr>
          <p:cNvSpPr txBox="1"/>
          <p:nvPr/>
        </p:nvSpPr>
        <p:spPr>
          <a:xfrm>
            <a:off x="448828" y="-15876"/>
            <a:ext cx="973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List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ABA7F-7542-A67E-9E0D-AAD1877DAD82}"/>
              </a:ext>
            </a:extLst>
          </p:cNvPr>
          <p:cNvSpPr/>
          <p:nvPr/>
        </p:nvSpPr>
        <p:spPr>
          <a:xfrm>
            <a:off x="284480" y="691950"/>
            <a:ext cx="2902017" cy="5820609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8AE2A9-AF32-E847-A878-2D9525B6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" y="1066283"/>
            <a:ext cx="2828925" cy="482917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7BCC61-346A-04E1-E935-5E0570C474E2}"/>
              </a:ext>
            </a:extLst>
          </p:cNvPr>
          <p:cNvSpPr/>
          <p:nvPr/>
        </p:nvSpPr>
        <p:spPr>
          <a:xfrm>
            <a:off x="284480" y="6028101"/>
            <a:ext cx="2902017" cy="517615"/>
          </a:xfrm>
          <a:prstGeom prst="roundRect">
            <a:avLst>
              <a:gd name="adj" fmla="val 9997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C2EDC52-50FE-B26E-F1F0-0B46BA86D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57" y="6093731"/>
            <a:ext cx="320040" cy="3200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F2C83A-D61F-0374-06E4-57C51F3F2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6911" y="6148411"/>
            <a:ext cx="320040" cy="32004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89BA3CF-DB32-8DF5-AE0A-A6729C61E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1166" y="6093731"/>
            <a:ext cx="320040" cy="32004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758617-0184-FBF2-C3D9-4BE4DCB43684}"/>
              </a:ext>
            </a:extLst>
          </p:cNvPr>
          <p:cNvCxnSpPr/>
          <p:nvPr/>
        </p:nvCxnSpPr>
        <p:spPr>
          <a:xfrm flipH="1">
            <a:off x="448829" y="956733"/>
            <a:ext cx="30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6A255A-DA38-2A1B-09B7-4BE5765D4D32}"/>
              </a:ext>
            </a:extLst>
          </p:cNvPr>
          <p:cNvSpPr txBox="1"/>
          <p:nvPr/>
        </p:nvSpPr>
        <p:spPr>
          <a:xfrm>
            <a:off x="810723" y="80284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Bike Services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734C03-E4DC-FA29-34BD-94E45E8E7F25}"/>
              </a:ext>
            </a:extLst>
          </p:cNvPr>
          <p:cNvSpPr/>
          <p:nvPr/>
        </p:nvSpPr>
        <p:spPr>
          <a:xfrm>
            <a:off x="4395836" y="736288"/>
            <a:ext cx="2902017" cy="5820609"/>
          </a:xfrm>
          <a:prstGeom prst="roundRect">
            <a:avLst>
              <a:gd name="adj" fmla="val 46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132619F-25AA-9C69-4E4C-F3EAFF31E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624" y="879467"/>
            <a:ext cx="2692439" cy="55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C671557-38BF-F5E7-2205-5185574A2967}"/>
              </a:ext>
            </a:extLst>
          </p:cNvPr>
          <p:cNvSpPr txBox="1"/>
          <p:nvPr/>
        </p:nvSpPr>
        <p:spPr>
          <a:xfrm>
            <a:off x="848476" y="469112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4">
                    <a:lumMod val="75000"/>
                  </a:schemeClr>
                </a:solidFill>
                <a:latin typeface="Baguet Script" panose="00000500000000000000" pitchFamily="2" charset="0"/>
              </a:rPr>
              <a:t>Hecko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Baguet Scrip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2E534E-F595-EABA-6A14-3DE1E2C2F1CA}"/>
              </a:ext>
            </a:extLst>
          </p:cNvPr>
          <p:cNvSpPr txBox="1"/>
          <p:nvPr/>
        </p:nvSpPr>
        <p:spPr>
          <a:xfrm>
            <a:off x="511801" y="1139095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 AT YOUR TIPS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B8A51DA-E066-E808-627E-6E70C668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3" y="742756"/>
            <a:ext cx="278923" cy="4155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ED23F2-3C74-E185-5B79-304A0F1A9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82" r="13968" b="22824"/>
          <a:stretch/>
        </p:blipFill>
        <p:spPr>
          <a:xfrm>
            <a:off x="9435203" y="763667"/>
            <a:ext cx="2137124" cy="789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D85FA-E3C3-A09B-2CC9-0E9D60CED626}"/>
              </a:ext>
            </a:extLst>
          </p:cNvPr>
          <p:cNvSpPr txBox="1"/>
          <p:nvPr/>
        </p:nvSpPr>
        <p:spPr>
          <a:xfrm>
            <a:off x="448829" y="-15876"/>
            <a:ext cx="110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1020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Baguet Script</vt:lpstr>
      <vt:lpstr>Calibri</vt:lpstr>
      <vt:lpstr>Calibri Light</vt:lpstr>
      <vt:lpstr>Courier New</vt:lpstr>
      <vt:lpstr>Grotesque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Narendra (Cognizant)</dc:creator>
  <cp:lastModifiedBy>Gupta, Narendra (Cognizant)</cp:lastModifiedBy>
  <cp:revision>17</cp:revision>
  <dcterms:created xsi:type="dcterms:W3CDTF">2023-07-16T12:40:18Z</dcterms:created>
  <dcterms:modified xsi:type="dcterms:W3CDTF">2023-07-21T05:36:11Z</dcterms:modified>
</cp:coreProperties>
</file>