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asbru001224bcs104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COLLEGE: COLLEG</a:t>
            </a:r>
            <a:r>
              <a:rPr dirty="0" sz="2400" lang="en-US"/>
              <a:t>E</a:t>
            </a:r>
            <a:r>
              <a:rPr dirty="0" sz="2400" lang="en-US"/>
              <a:t>/ UNIVERSITY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2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2740514" y="2354703"/>
            <a:ext cx="7070236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Do you want the output screenshot of a code (like your digital portfolio HTML/CSS project)?
Or the result explanation and screenshot of a quiz/test?
Or something else (like a website preview, portfolio layout, etc.)?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755331" y="2632710"/>
            <a:ext cx="8278091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By integrating HTML, CSS, and Java, the portfolio demonstrates both creativity and technical knowledge. This project not only strengthens web development skills but also provides a professional tool that supports future academic and career opportunities.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939302" y="3344344"/>
            <a:ext cx="9047406" cy="66206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17"/>
          <p:cNvSpPr txBox="1">
            <a:spLocks noGrp="1"/>
          </p:cNvSpPr>
          <p:nvPr>
            <p:ph type="title"/>
          </p:nvPr>
        </p:nvSpPr>
        <p:spPr>
          <a:xfrm>
            <a:off x="0" y="815968"/>
            <a:ext cx="792814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5" name=""/>
          <p:cNvSpPr txBox="1"/>
          <p:nvPr/>
        </p:nvSpPr>
        <p:spPr>
          <a:xfrm>
            <a:off x="235204" y="2438716"/>
            <a:ext cx="9118346" cy="2504440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Students often face challenges in showcasing their academic details, skills, and achievements in a structured format. A digital portfolio is required to provide an organized, accessible, and professional platform to present student information effectively.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7"/>
          <p:cNvSpPr txBox="1">
            <a:spLocks noGrp="1"/>
          </p:cNvSpPr>
          <p:nvPr>
            <p:ph type="title"/>
          </p:nvPr>
        </p:nvSpPr>
        <p:spPr>
          <a:xfrm>
            <a:off x="237546" y="829627"/>
            <a:ext cx="5300436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2" name=""/>
          <p:cNvSpPr txBox="1"/>
          <p:nvPr/>
        </p:nvSpPr>
        <p:spPr>
          <a:xfrm>
            <a:off x="507479" y="2496343"/>
            <a:ext cx="8526921" cy="27584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This project focuses on developing a digital portfolio that allows students to showcase their personal details, academic background, skills, and achievements in a professional and user-friendly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5" name=""/>
          <p:cNvSpPr txBox="1"/>
          <p:nvPr/>
        </p:nvSpPr>
        <p:spPr>
          <a:xfrm>
            <a:off x="723899" y="2308860"/>
            <a:ext cx="8183847" cy="4434839"/>
          </a:xfrm>
          <a:prstGeom prst="rect"/>
        </p:spPr>
        <p:txBody>
          <a:bodyPr rtlCol="0" wrap="square">
            <a:spAutoFit/>
          </a:bodyPr>
          <a:p>
            <a:r>
              <a:rPr sz="3200" lang="en-IN">
                <a:solidFill>
                  <a:srgbClr val="000000"/>
                </a:solidFill>
              </a:rPr>
              <a:t>Students – to present their details, skills, and achievements.
Recruiters/Employers – to evaluate students for internships or jobs.
Faculty/Institutions – to review student progress and performance.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2198505" y="2040571"/>
            <a:ext cx="6720357" cy="43586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HTML, CSS, JavaScript – for front-end design and development.
Bootstrap / Tailwind CSS – for responsive UI.
MySQL / Firebase – for storing student data.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879475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692727" y="1726968"/>
            <a:ext cx="8710262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Header: Name, photo, and contact details.
About Section: Brief introduction.
Education: Academic details.
Skills: Technical and soft skills.
Projects/Achievements: Highlights of work.
Footer: Social media links and contact info.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413066" y="2056277"/>
            <a:ext cx="1076692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User-friendly and responsive design.
Section-wise display (About, Education, Skills, Projects, Achievements).
Downloadable resume option.
Contact form for communication.
Easy navigation with menu links.
Social media/profile integration.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2025-09-03T05:23:14Z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a1903f80d9c14be89d13e91e8176b8be</vt:lpwstr>
  </property>
</Properties>
</file>