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ache/KingsoftOffice/file/download/c75e288f-1bf3-4ee1-adbe-e9104d766ead/com.whatsapp.provider.media/Untitled%2520spreadshe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Sheet2!$A$1:$B$10</c:f>
              <c:multiLvlStrCache>
                <c:ptCount val="10"/>
                <c:lvl>
                  <c:pt idx="0">
                    <c:v>Hector</c:v>
                  </c:pt>
                  <c:pt idx="1">
                    <c:v>Mariela</c:v>
                  </c:pt>
                  <c:pt idx="2">
                    <c:v>Angela</c:v>
                  </c:pt>
                  <c:pt idx="3">
                    <c:v>Gerald</c:v>
                  </c:pt>
                  <c:pt idx="4">
                    <c:v>Reilly</c:v>
                  </c:pt>
                  <c:pt idx="5">
                    <c:v>Carlee</c:v>
                  </c:pt>
                  <c:pt idx="6">
                    <c:v>Jaydon</c:v>
                  </c:pt>
                  <c:pt idx="7">
                    <c:v>Bridger</c:v>
                  </c:pt>
                  <c:pt idx="8">
                    <c:v>Leon</c:v>
                  </c:pt>
                  <c:pt idx="9">
                    <c:v>Charity</c:v>
                  </c:pt>
                </c:lvl>
                <c:lvl>
                  <c:pt idx="0">
                    <c:v>3446</c:v>
                  </c:pt>
                  <c:pt idx="1">
                    <c:v>3447</c:v>
                  </c:pt>
                  <c:pt idx="2">
                    <c:v>3448</c:v>
                  </c:pt>
                  <c:pt idx="3">
                    <c:v>3449</c:v>
                  </c:pt>
                  <c:pt idx="4">
                    <c:v>3450</c:v>
                  </c:pt>
                  <c:pt idx="5">
                    <c:v>3451</c:v>
                  </c:pt>
                  <c:pt idx="6">
                    <c:v>3452</c:v>
                  </c:pt>
                  <c:pt idx="7">
                    <c:v>3453</c:v>
                  </c:pt>
                  <c:pt idx="8">
                    <c:v>3454</c:v>
                  </c:pt>
                  <c:pt idx="9">
                    <c:v>3455</c:v>
                  </c:pt>
                </c:lvl>
              </c:multiLvlStrCache>
            </c:multiLvlStrRef>
          </c:cat>
          <c:val>
            <c:numRef>
              <c:f>Sheet2!$C$1:$C$10</c:f>
              <c:numCache>
                <c:formatCode>General</c:formatCode>
                <c:ptCount val="10"/>
                <c:pt idx="0">
                  <c:v>2</c:v>
                </c:pt>
                <c:pt idx="1">
                  <c:v>3</c:v>
                </c:pt>
                <c:pt idx="2">
                  <c:v>3</c:v>
                </c:pt>
                <c:pt idx="3">
                  <c:v>5</c:v>
                </c:pt>
                <c:pt idx="4">
                  <c:v>2</c:v>
                </c:pt>
                <c:pt idx="5">
                  <c:v>3</c:v>
                </c:pt>
                <c:pt idx="6">
                  <c:v>2</c:v>
                </c:pt>
                <c:pt idx="7">
                  <c:v>4</c:v>
                </c:pt>
                <c:pt idx="8">
                  <c:v>4</c:v>
                </c:pt>
                <c:pt idx="9">
                  <c:v>4</c:v>
                </c:pt>
              </c:numCache>
            </c:numRef>
          </c:val>
          <c:extLst>
            <c:ext xmlns:c16="http://schemas.microsoft.com/office/drawing/2014/chart" uri="{C3380CC4-5D6E-409C-BE32-E72D297353CC}">
              <c16:uniqueId val="{00000000-95F0-1241-B582-7D2400281B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p:sp>
      <p:sp>
        <p:nvSpPr>
          <p:cNvPr id="1048606" name="Notes Placeholder 2"/>
          <p:cNvSpPr>
            <a:spLocks noGrp="1"/>
          </p:cNvSpPr>
          <p:nvPr>
            <p:ph type="body" idx="1"/>
          </p:nvPr>
        </p:nvSpPr>
        <p:spPr/>
        <p:txBody>
          <a:bodyPr/>
          <a:lstStyle/>
          <a:p>
            <a:endParaRPr lang="en-IN" dirty="0"/>
          </a:p>
        </p:txBody>
      </p:sp>
      <p:sp>
        <p:nvSpPr>
          <p:cNvPr id="1048607"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9"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0"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11"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876298" y="2798303"/>
            <a:ext cx="9462561" cy="3380740"/>
          </a:xfrm>
          <a:prstGeom prst="rect">
            <a:avLst/>
          </a:prstGeom>
          <a:noFill/>
        </p:spPr>
        <p:txBody>
          <a:bodyPr wrap="square" rtlCol="0">
            <a:spAutoFit/>
          </a:bodyPr>
          <a:lstStyle/>
          <a:p>
            <a:r>
              <a:rPr lang="en-US" sz="2400"/>
              <a:t>STUDENT NAME:</a:t>
            </a:r>
            <a:r>
              <a:rPr lang="en-US" altLang="en-IN" sz="2400"/>
              <a:t> Hemashree.R</a:t>
            </a:r>
            <a:endParaRPr lang="en-US" sz="2400" dirty="0"/>
          </a:p>
          <a:p>
            <a:endParaRPr lang="en-US" sz="2400" dirty="0"/>
          </a:p>
          <a:p>
            <a:r>
              <a:rPr lang="en-US" sz="2400" dirty="0"/>
              <a:t>REGISTER NO:</a:t>
            </a:r>
            <a:r>
              <a:rPr lang="en-US" altLang="en-IN" sz="2400" dirty="0"/>
              <a:t> 2213331042017</a:t>
            </a:r>
            <a:endParaRPr lang="zh-CN" altLang="en-US"/>
          </a:p>
          <a:p>
            <a:endParaRPr lang="zh-CN" altLang="en-US"/>
          </a:p>
          <a:p>
            <a:r>
              <a:rPr lang="en-US" altLang="en-IN" sz="2400" dirty="0"/>
              <a:t>USER NAME: asunm13332213331042015</a:t>
            </a:r>
            <a:endParaRPr lang="zh-CN" altLang="en-US"/>
          </a:p>
          <a:p>
            <a:endParaRPr lang="zh-CN" altLang="en-US"/>
          </a:p>
          <a:p>
            <a:r>
              <a:rPr lang="en-US" altLang="en-IN" sz="2400" dirty="0"/>
              <a:t>DEPARTMENT: DEPARTMENT OF COMMERCE </a:t>
            </a:r>
            <a:endParaRPr lang="zh-CN" altLang="en-US"/>
          </a:p>
          <a:p>
            <a:endParaRPr lang="zh-CN" altLang="en-US"/>
          </a:p>
          <a:p>
            <a:r>
              <a:rPr lang="en-US" sz="2400" dirty="0"/>
              <a:t>COLLEGE</a:t>
            </a:r>
            <a:r>
              <a:rPr lang="en-US" altLang="en-IN" sz="2400" dirty="0"/>
              <a:t>: Bharathi women's art and science college </a:t>
            </a:r>
            <a:endParaRPr lang="zh-CN" altLang="en-US"/>
          </a:p>
          <a:p>
            <a:r>
              <a:rPr lang="en-US" sz="2400" dirty="0"/>
              <a:t>           </a:t>
            </a:r>
            <a:endParaRPr lang="en-IN" sz="2400" dirty="0"/>
          </a:p>
        </p:txBody>
      </p:sp>
      <p:sp>
        <p:nvSpPr>
          <p:cNvPr id="1048603" name="TextBox 1048602"/>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
        <p:nvSpPr>
          <p:cNvPr id="1048604" name="TextBox 104860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867957" y="525141"/>
            <a:ext cx="3944794"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4"/>
          <p:cNvSpPr txBox="1"/>
          <p:nvPr/>
        </p:nvSpPr>
        <p:spPr>
          <a:xfrm rot="21600000">
            <a:off x="1362628" y="1595266"/>
            <a:ext cx="7442228" cy="5069840"/>
          </a:xfrm>
          <a:prstGeom prst="rect">
            <a:avLst/>
          </a:prstGeom>
          <a:noFill/>
        </p:spPr>
        <p:txBody>
          <a:bodyPr wrap="square">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0" name="object 7"/>
          <p:cNvSpPr txBox="1">
            <a:spLocks noGrp="1"/>
          </p:cNvSpPr>
          <p:nvPr>
            <p:ph type="title"/>
          </p:nvPr>
        </p:nvSpPr>
        <p:spPr>
          <a:xfrm>
            <a:off x="755332" y="385444"/>
            <a:ext cx="3088701"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951106" y="1038073"/>
          <a:ext cx="5802337" cy="47817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3"/>
          <p:cNvSpPr txBox="1"/>
          <p:nvPr/>
        </p:nvSpPr>
        <p:spPr>
          <a:xfrm>
            <a:off x="1297213" y="1509769"/>
            <a:ext cx="7858881" cy="3444240"/>
          </a:xfrm>
          <a:prstGeom prst="rect">
            <a:avLst/>
          </a:prstGeom>
          <a:noFill/>
        </p:spPr>
        <p:txBody>
          <a:bodyPr wrap="square">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3"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4"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5"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6"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8"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9"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5"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0"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2"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3" name="object 21"/>
          <p:cNvSpPr txBox="1">
            <a:spLocks noGrp="1"/>
          </p:cNvSpPr>
          <p:nvPr>
            <p:ph type="title"/>
          </p:nvPr>
        </p:nvSpPr>
        <p:spPr>
          <a:xfrm>
            <a:off x="739775" y="445388"/>
            <a:ext cx="2538440"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5"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161118" y="5362575"/>
            <a:ext cx="1649632" cy="6501218"/>
            <a:chOff x="8161118" y="5362575"/>
            <a:chExt cx="1649632" cy="6501218"/>
          </a:xfrm>
        </p:grpSpPr>
        <p:sp>
          <p:nvSpPr>
            <p:cNvPr id="104864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flipH="1">
              <a:off x="8161118" y="11547140"/>
              <a:ext cx="268507" cy="316653"/>
            </a:xfrm>
            <a:prstGeom prst="rect">
              <a:avLst/>
            </a:prstGeom>
          </p:spPr>
        </p:pic>
      </p:grpSp>
      <p:sp>
        <p:nvSpPr>
          <p:cNvPr id="1048648"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9" name="object 7"/>
          <p:cNvSpPr txBox="1">
            <a:spLocks noGrp="1"/>
          </p:cNvSpPr>
          <p:nvPr>
            <p:ph type="title"/>
          </p:nvPr>
        </p:nvSpPr>
        <p:spPr>
          <a:xfrm>
            <a:off x="834072" y="575055"/>
            <a:ext cx="583861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5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1" name="Text Placeholder 3"/>
          <p:cNvSpPr>
            <a:spLocks noGrp="1"/>
          </p:cNvSpPr>
          <p:nvPr/>
        </p:nvSpPr>
        <p:spPr>
          <a:xfrm>
            <a:off x="676274" y="2019299"/>
            <a:ext cx="9349462" cy="2793823"/>
          </a:xfrm>
          <a:prstGeom prst="rect">
            <a:avLst/>
          </a:prstGeom>
        </p:spPr>
        <p:txBody>
          <a:bodyPr vert="horz" lIns="91440" tIns="45720" rIns="91440" bIns="45720" rtlCol="0" anchor="t">
            <a:noAutofit/>
          </a:bodyPr>
          <a:lstStyle>
            <a:lvl1pPr marL="0" indent="0" algn="l" defTabSz="457200">
              <a:spcBef>
                <a:spcPts val="1000"/>
              </a:spcBef>
              <a:spcAft>
                <a:spcPts val="0"/>
              </a:spcAft>
              <a:buNone/>
              <a:defRPr sz="2000" kern="1200">
                <a:solidFill>
                  <a:srgbClr val="808080"/>
                </a:solidFill>
                <a:latin typeface="+mn-lt"/>
                <a:ea typeface="+mn-ea"/>
                <a:cs typeface="+mn-cs"/>
              </a:defRPr>
            </a:lvl1pPr>
            <a:lvl2pPr marL="457200" indent="0" algn="l" defTabSz="457200">
              <a:spcBef>
                <a:spcPts val="1000"/>
              </a:spcBef>
              <a:spcAft>
                <a:spcPts val="0"/>
              </a:spcAft>
              <a:buNone/>
              <a:defRPr sz="1800" kern="1200">
                <a:solidFill>
                  <a:srgbClr val="898989"/>
                </a:solidFill>
                <a:latin typeface="+mn-lt"/>
                <a:ea typeface="+mn-ea"/>
                <a:cs typeface="+mn-cs"/>
              </a:defRPr>
            </a:lvl2pPr>
            <a:lvl3pPr marL="914400" indent="0" algn="l" defTabSz="457200">
              <a:spcBef>
                <a:spcPts val="1000"/>
              </a:spcBef>
              <a:spcAft>
                <a:spcPts val="0"/>
              </a:spcAft>
              <a:buNone/>
              <a:defRPr sz="1600" kern="1200">
                <a:solidFill>
                  <a:srgbClr val="898989"/>
                </a:solidFill>
                <a:latin typeface="+mn-lt"/>
                <a:ea typeface="+mn-ea"/>
                <a:cs typeface="+mn-cs"/>
              </a:defRPr>
            </a:lvl3pPr>
            <a:lvl4pPr marL="1371600" indent="0" algn="l" defTabSz="457200">
              <a:spcBef>
                <a:spcPts val="1000"/>
              </a:spcBef>
              <a:spcAft>
                <a:spcPts val="0"/>
              </a:spcAft>
              <a:buNone/>
              <a:defRPr sz="1400" kern="1200">
                <a:solidFill>
                  <a:srgbClr val="898989"/>
                </a:solidFill>
                <a:latin typeface="+mn-lt"/>
                <a:ea typeface="+mn-ea"/>
                <a:cs typeface="+mn-cs"/>
              </a:defRPr>
            </a:lvl4pPr>
            <a:lvl5pPr marL="1828800" indent="0" algn="l" defTabSz="457200">
              <a:spcBef>
                <a:spcPts val="1000"/>
              </a:spcBef>
              <a:spcAft>
                <a:spcPts val="0"/>
              </a:spcAft>
              <a:buNone/>
              <a:defRPr sz="1400" kern="1200">
                <a:solidFill>
                  <a:srgbClr val="898989"/>
                </a:solidFill>
                <a:latin typeface="+mn-lt"/>
                <a:ea typeface="+mn-ea"/>
                <a:cs typeface="+mn-cs"/>
              </a:defRPr>
            </a:lvl5pPr>
            <a:lvl6pPr marL="2286000" indent="0" algn="l" defTabSz="457200">
              <a:spcBef>
                <a:spcPts val="1000"/>
              </a:spcBef>
              <a:spcAft>
                <a:spcPts val="0"/>
              </a:spcAft>
              <a:buNone/>
              <a:defRPr sz="1400" kern="1200">
                <a:solidFill>
                  <a:srgbClr val="898989"/>
                </a:solidFill>
                <a:latin typeface="+mn-lt"/>
                <a:ea typeface="+mn-ea"/>
                <a:cs typeface="+mn-cs"/>
              </a:defRPr>
            </a:lvl6pPr>
            <a:lvl7pPr marL="2743200" indent="0" algn="l" defTabSz="457200">
              <a:spcBef>
                <a:spcPts val="1000"/>
              </a:spcBef>
              <a:spcAft>
                <a:spcPts val="0"/>
              </a:spcAft>
              <a:buNone/>
              <a:defRPr sz="1400" kern="1200">
                <a:solidFill>
                  <a:srgbClr val="898989"/>
                </a:solidFill>
                <a:latin typeface="+mn-lt"/>
                <a:ea typeface="+mn-ea"/>
                <a:cs typeface="+mn-cs"/>
              </a:defRPr>
            </a:lvl7pPr>
            <a:lvl8pPr marL="3200400" indent="0" algn="l" defTabSz="457200">
              <a:spcBef>
                <a:spcPts val="1000"/>
              </a:spcBef>
              <a:spcAft>
                <a:spcPts val="0"/>
              </a:spcAft>
              <a:buNone/>
              <a:defRPr sz="1400" kern="1200">
                <a:solidFill>
                  <a:srgbClr val="898989"/>
                </a:solidFill>
                <a:latin typeface="+mn-lt"/>
                <a:ea typeface="+mn-ea"/>
                <a:cs typeface="+mn-cs"/>
              </a:defRPr>
            </a:lvl8pPr>
            <a:lvl9pPr marL="3657600" indent="0" algn="l" defTabSz="457200">
              <a:spcBef>
                <a:spcPts val="1000"/>
              </a:spcBef>
              <a:spcAft>
                <a:spcPts val="0"/>
              </a:spcAft>
              <a:buNone/>
              <a:defRPr sz="1400" kern="1200">
                <a:solidFill>
                  <a:srgbClr val="898989"/>
                </a:solidFill>
                <a:latin typeface="+mn-lt"/>
                <a:ea typeface="+mn-ea"/>
                <a:cs typeface="+mn-cs"/>
              </a:defRPr>
            </a:lvl9pPr>
          </a:lstStyle>
          <a:p>
            <a:pPr algn="just"/>
            <a:r>
              <a:rPr lang="en-GB" sz="2400" dirty="0">
                <a:solidFill>
                  <a:srgbClr val="000000"/>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7"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8" name="TextBox 3"/>
          <p:cNvSpPr txBox="1"/>
          <p:nvPr/>
        </p:nvSpPr>
        <p:spPr>
          <a:xfrm>
            <a:off x="1332907" y="2019300"/>
            <a:ext cx="7678333" cy="4714240"/>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4" name="TextBox 3"/>
          <p:cNvSpPr txBox="1"/>
          <p:nvPr/>
        </p:nvSpPr>
        <p:spPr>
          <a:xfrm>
            <a:off x="2174119" y="1695450"/>
            <a:ext cx="6292548" cy="6847840"/>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10156760" y="8808299"/>
            <a:ext cx="2695574" cy="3248025"/>
          </a:xfrm>
          <a:prstGeom prst="rect">
            <a:avLst/>
          </a:prstGeom>
        </p:spPr>
      </p:pic>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8" name="object 6"/>
          <p:cNvSpPr txBox="1">
            <a:spLocks noGrp="1"/>
          </p:cNvSpPr>
          <p:nvPr>
            <p:ph type="title"/>
          </p:nvPr>
        </p:nvSpPr>
        <p:spPr>
          <a:xfrm>
            <a:off x="393634" y="311147"/>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0" name="TextBox 9"/>
          <p:cNvSpPr txBox="1"/>
          <p:nvPr/>
        </p:nvSpPr>
        <p:spPr>
          <a:xfrm>
            <a:off x="677992" y="1483358"/>
            <a:ext cx="8766045" cy="4358641"/>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lstStyle/>
          <a:p>
            <a:r>
              <a:rPr lang="en-IN" dirty="0"/>
              <a:t>Dataset Description</a:t>
            </a:r>
          </a:p>
        </p:txBody>
      </p:sp>
      <p:sp>
        <p:nvSpPr>
          <p:cNvPr id="1048672" name="TextBox 2"/>
          <p:cNvSpPr txBox="1"/>
          <p:nvPr/>
        </p:nvSpPr>
        <p:spPr>
          <a:xfrm>
            <a:off x="998235" y="1627728"/>
            <a:ext cx="7939888" cy="40538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220222" y="3053862"/>
            <a:ext cx="2466975" cy="3419475"/>
          </a:xfrm>
          <a:prstGeom prst="rect">
            <a:avLst/>
          </a:prstGeom>
        </p:spPr>
      </p:pic>
      <p:sp>
        <p:nvSpPr>
          <p:cNvPr id="1048677"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0" name="TextBox 3"/>
          <p:cNvSpPr txBox="1"/>
          <p:nvPr/>
        </p:nvSpPr>
        <p:spPr>
          <a:xfrm>
            <a:off x="1639251" y="2634441"/>
            <a:ext cx="8143932" cy="1348739"/>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latin typeface="Times New Roman" pitchFamily="18" charset="0"/>
                <a:cs typeface="Times New Roman" pitchFamily="18" charset="0"/>
              </a:rPr>
              <a:t>While taking pivot count is considered as important so each and every person is considered as COUNT 1.</a:t>
            </a:r>
          </a:p>
        </p:txBody>
      </p:sp>
      <p:sp>
        <p:nvSpPr>
          <p:cNvPr id="1048681" name="TextBox 3"/>
          <p:cNvSpPr txBox="1"/>
          <p:nvPr/>
        </p:nvSpPr>
        <p:spPr>
          <a:xfrm>
            <a:off x="2126992" y="3053861"/>
            <a:ext cx="6803011" cy="1348739"/>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solidFill>
                  <a:srgbClr val="000000"/>
                </a:solidFill>
                <a:latin typeface="Times New Roman" pitchFamily="18" charset="0"/>
                <a:cs typeface="Times New Roman" pitchFamily="18" charset="0"/>
              </a:rPr>
              <a:t>While taking pivot count is considered as important so each and every person is considered as COUNT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Kothai Sree</cp:lastModifiedBy>
  <cp:revision>1</cp:revision>
  <dcterms:created xsi:type="dcterms:W3CDTF">2024-03-27T19:07:22Z</dcterms:created>
  <dcterms:modified xsi:type="dcterms:W3CDTF">2024-09-06T17:02:41Z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02d4566a005f47e086c7a6e8be9b4f54</vt:lpwstr>
  </property>
</Properties>
</file>