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>
        <p:scale>
          <a:sx n="78" d="100"/>
          <a:sy n="78" d="100"/>
        </p:scale>
        <p:origin x="1056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5640056"/>
          </a:xfrm>
        </p:spPr>
        <p:txBody>
          <a:bodyPr>
            <a:normAutofit fontScale="90000"/>
          </a:bodyPr>
          <a:lstStyle/>
          <a:p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Table of content:</a:t>
            </a:r>
            <a:b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*Introduction of softwareengineering.</a:t>
            </a:r>
            <a:b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*Need of software engineering.</a:t>
            </a:r>
            <a:b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*Main attributes of software engineering.</a:t>
            </a:r>
            <a:b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*Software process model with types.</a:t>
            </a:r>
            <a:b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*Characteristics of good software.</a:t>
            </a:r>
            <a:b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*Advantages of software engineering.</a:t>
            </a:r>
            <a:b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*Disadvantages of software engineering.</a:t>
            </a:r>
            <a:b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*Ethics for software engineering.</a:t>
            </a:r>
            <a:b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*Application. </a:t>
            </a:r>
            <a:b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39877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4" y="624109"/>
            <a:ext cx="8911687" cy="5566483"/>
          </a:xfrm>
        </p:spPr>
        <p:txBody>
          <a:bodyPr>
            <a:no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Applications Engineer 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requirements:</a:t>
            </a:r>
            <a:b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Bachelor's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degree in Computer Science or related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field.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*Knowledge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software development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lifecycle.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*Proficient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programming languages (e.g. Java, C++, etc.)</a:t>
            </a: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*Experience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working in an Agile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environment.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*Experience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databases and web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technologies.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3355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25062" y="0"/>
            <a:ext cx="8911687" cy="7031421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is software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software is a collection of integrated programs.</a:t>
            </a:r>
            <a:b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consists of carefully-organized instructions and code written by programs in any of various special computer languages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engineering:</a:t>
            </a:r>
            <a:b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engineering is the application of scientific and practical knowledge in order to invent desing, build,maintain and improve systems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etc.</a:t>
            </a:r>
            <a:b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is software engineering:</a:t>
            </a:r>
            <a:b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engineering is the branch of computer science that deals with the design,development,testing and maintain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software applications.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8886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193530" y="739723"/>
            <a:ext cx="8911687" cy="5009435"/>
          </a:xfrm>
        </p:spPr>
        <p:txBody>
          <a:bodyPr>
            <a:normAutofit/>
          </a:bodyPr>
          <a:lstStyle/>
          <a:p>
            <a:pPr fontAlgn="base"/>
            <a:r>
              <a:rPr 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 of Software Engineering</a:t>
            </a:r>
            <a:r>
              <a:rPr lang="en-US" sz="1600" b="1" dirty="0" smtClean="0"/>
              <a:t>:</a:t>
            </a:r>
            <a:br>
              <a:rPr lang="en-US" sz="1600" b="1" dirty="0" smtClean="0"/>
            </a:br>
            <a:r>
              <a:rPr lang="en-US" sz="1600" b="1" dirty="0"/>
              <a:t/>
            </a:r>
            <a:br>
              <a:rPr lang="en-US" sz="1600" b="1" dirty="0"/>
            </a:b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Handling Big Projects: 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corporation must use a software engineering methodology in order to handle large projects without any issues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manage the cost: 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engineering programmers plan everything and reduce all those things that are not required.</a:t>
            </a: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decrease time: 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will save a lot of time if you are developing software using a software engineering technique.</a:t>
            </a: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Reliable software: 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the company’s responsibility to deliver software products on schedule and to address any defects that may exist.</a:t>
            </a: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Effectiveness: 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Effectiveness results from things being created in accordance with the standards.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Reduces complexity: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Large challenges are broken down into smaller ones and solved one at a time in software engineering. Individual solutions are found for each of these issues.</a:t>
            </a: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Productivity: 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Because it contains testing systems at every level, proper care is done to maintain software productivity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9864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6082" y="802786"/>
            <a:ext cx="8911687" cy="5219642"/>
          </a:xfrm>
        </p:spPr>
        <p:txBody>
          <a:bodyPr>
            <a:normAutofit/>
          </a:bodyPr>
          <a:lstStyle/>
          <a:p>
            <a:pPr fontAlgn="base"/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Four Main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Attributes of Software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Engineering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Efficiency: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provides a measure of the resource requirement of a software product in an efficient way.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Reliability: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provides the assurance that the product will deliver the same results when used in similar working environment.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Reusability: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attribute makes sure that the module can be used in multiple applications.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Maintainability: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the ability of the software to be modified, repaired, or enhanced easily with changing requirements.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9226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4" y="441435"/>
            <a:ext cx="8911687" cy="4771696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process 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model: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process model is a digital or hand-written model that details the software development process. 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software process model:</a:t>
            </a:r>
            <a:b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*Waterfall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b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*V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b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*Incremental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b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*RAD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b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*Agile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b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*Iterative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b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*Spiral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b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80882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5875" y="597836"/>
            <a:ext cx="8911687" cy="5755669"/>
          </a:xfrm>
        </p:spPr>
        <p:txBody>
          <a:bodyPr>
            <a:normAutofit/>
          </a:bodyPr>
          <a:lstStyle/>
          <a:p>
            <a:pPr fontAlgn="base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Characterisitics of Good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Software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Functionality: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The software meets the requirements and specifications that it was designed for, and it behaves as expected when it is used in its intended environment.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Usability: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The software is easy to use and understand, and it provides a positive user experience.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Reliability: 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software is free of defects and it performs consistently and accurately under different conditions and scenarios.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95187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3738" y="529516"/>
            <a:ext cx="8911687" cy="5640056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 of Software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Engineering:</a:t>
            </a:r>
            <a:b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far more benefits of software engineering than drawbacks, and a large number of individuals work in the industry. We are aware of how crucial software engineering is to the creation and upkeep of software systems.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1.Huge Requirement.</a:t>
            </a:r>
            <a:b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Adjustable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time-schedule.</a:t>
            </a:r>
            <a:b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Excellent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Programmes.</a:t>
            </a:r>
            <a:b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Huge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Earning.</a:t>
            </a:r>
            <a:b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Increased Employment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possibilities.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60649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24455" y="960440"/>
            <a:ext cx="8911687" cy="5566483"/>
          </a:xfrm>
        </p:spPr>
        <p:txBody>
          <a:bodyPr>
            <a:no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 of Software 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Engineering:</a:t>
            </a:r>
            <a:b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many disadvantages that can be listed in software engineering. Every field has benefits and drawbacks. We need to survive all those things to get a better life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Health Problems Because of Longer Working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Periods</a:t>
            </a:r>
            <a:b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Project timelines that are difficult to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meet</a:t>
            </a:r>
            <a:b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Periodical updates in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</a:t>
            </a:r>
            <a:b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Security </a:t>
            </a: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Concerns</a:t>
            </a:r>
            <a:b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Price </a:t>
            </a: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issues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557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5269" y="582069"/>
            <a:ext cx="8911687" cy="5534952"/>
          </a:xfrm>
        </p:spPr>
        <p:txBody>
          <a:bodyPr/>
          <a:lstStyle/>
          <a:p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Ethics for software engineering:</a:t>
            </a:r>
            <a:b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1.Privacy</a:t>
            </a:r>
            <a:b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2.Competence</a:t>
            </a:r>
            <a:b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3.Intellectual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Property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Ownership</a:t>
            </a:r>
            <a:b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4.Computer Abuse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237009839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246</TotalTime>
  <Words>49</Words>
  <Application>Microsoft Office PowerPoint</Application>
  <PresentationFormat>Widescreen</PresentationFormat>
  <Paragraphs>10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Century Gothic</vt:lpstr>
      <vt:lpstr>Times New Roman</vt:lpstr>
      <vt:lpstr>Wingdings 3</vt:lpstr>
      <vt:lpstr>Wisp</vt:lpstr>
      <vt:lpstr>Table of content: *Introduction of softwareengineering. *Need of software engineering. *Main attributes of software engineering. *Software process model with types. *Characteristics of good software. *Advantages of software engineering. *Disadvantages of software engineering. *Ethics for software engineering. *Application.      </vt:lpstr>
      <vt:lpstr>What is software: the software is a collection of integrated programs. software consists of carefully-organized instructions and code written by programs in any of various special computer languages.  What is engineering: engineering is the application of scientific and practical knowledge in order to invent desing, build,maintain and improve systems etc.  what is software engineering: software engineering is the branch of computer science that deals with the design,development,testing and maintain of software applications.</vt:lpstr>
      <vt:lpstr>Need of Software Engineering:  Handling Big Projects: A corporation must use a software engineering methodology in order to handle large projects without any issues. To manage the cost: Software engineering programmers plan everything and reduce all those things that are not required. To decrease time: It will save a lot of time if you are developing software using a software engineering technique. Reliable software: It is the company’s responsibility to deliver software products on schedule and to address any defects that may exist. Effectiveness: Effectiveness results from things being created in accordance with the standards. Reduces complexity: Large challenges are broken down into smaller ones and solved one at a time in software engineering. Individual solutions are found for each of these issues. Productivity: Because it contains testing systems at every level, proper care is done to maintain software productivity. </vt:lpstr>
      <vt:lpstr>Four Main Attributes of Software Engineering:  Efficiency: It provides a measure of the resource requirement of a software product in an efficient way. Reliability: It provides the assurance that the product will deliver the same results when used in similar working environment. Reusability: This attribute makes sure that the module can be used in multiple applications. Maintainability: It is the ability of the software to be modified, repaired, or enhanced easily with changing requirements. </vt:lpstr>
      <vt:lpstr>software process model: A software process model is a digital or hand-written model that details the software development process.   Types of software process model: *Waterfall model *V model *Incremental model *RAD model *Agile model *Iterative model *Spiral model  </vt:lpstr>
      <vt:lpstr>Characterisitics of Good Software: Functionality: The software meets the requirements and specifications that it was designed for, and it behaves as expected when it is used in its intended environment. Usability: The software is easy to use and understand, and it provides a positive user experience. Reliability: The software is free of defects and it performs consistently and accurately under different conditions and scenarios. </vt:lpstr>
      <vt:lpstr>Advantages of Software Engineering:  There are far more benefits of software engineering than drawbacks, and a large number of individuals work in the industry. We are aware of how crucial software engineering is to the creation and upkeep of software systems. 1.Huge Requirement. 2. Adjustable time-schedule. 3. Excellent Programmes. 4. Huge Earning. 5. Increased Employment possibilities.</vt:lpstr>
      <vt:lpstr>Disadvantages of Software Engineering:  There are many disadvantages that can be listed in software engineering. Every field has benefits and drawbacks. We need to survive all those things to get a better life. 1. Health Problems Because of Longer Working Periods 2. Project timelines that are difficult to meet 3. Periodical updates in Technology 4. Security Concerns 5. Price issues   </vt:lpstr>
      <vt:lpstr>Ethics for software engineering:  1.Privacy 2.Competence 3.Intellectual Property Ownership 4.Computer Abuse </vt:lpstr>
      <vt:lpstr>Software Applications Engineer requirements:  *Bachelor's degree in Computer Science or related           field. *Knowledge of software development lifecycle. *Proficient in programming languages (e.g. Java, C++, etc.) *Experience working in an Agile environment. *Experience with databases and web technologies.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Table of content Introduction of softwareengineering.</dc:title>
  <dc:creator>SYSTEM28</dc:creator>
  <cp:lastModifiedBy>SYSTEM28</cp:lastModifiedBy>
  <cp:revision>15</cp:revision>
  <dcterms:created xsi:type="dcterms:W3CDTF">2024-03-04T03:47:12Z</dcterms:created>
  <dcterms:modified xsi:type="dcterms:W3CDTF">2024-03-11T06:02:05Z</dcterms:modified>
</cp:coreProperties>
</file>