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8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0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6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3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63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848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16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254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3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1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3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6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9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9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F058E0-540D-4558-901B-B94359319A3D}" type="datetimeFigureOut">
              <a:rPr lang="en-IN" smtClean="0"/>
              <a:t>27-10-2023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02F34A-B115-4216-B3DB-5B91556117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3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77BA-16D1-D5F2-2883-D3A307672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2852928"/>
            <a:ext cx="10332720" cy="1216152"/>
          </a:xfrm>
        </p:spPr>
        <p:txBody>
          <a:bodyPr/>
          <a:lstStyle/>
          <a:p>
            <a:pPr algn="ctr"/>
            <a:br>
              <a:rPr lang="en-IN" sz="7200" b="0" i="0" dirty="0">
                <a:effectLst/>
                <a:latin typeface="Söhne"/>
              </a:rPr>
            </a:br>
            <a:r>
              <a:rPr lang="en-IN" sz="7200" b="0" i="0" dirty="0">
                <a:effectLst/>
                <a:latin typeface="Söhne"/>
              </a:rPr>
              <a:t>Introduction to HTML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82152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3ECB-B5E2-96B2-04CF-29484617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  <a:latin typeface="Söhne"/>
              </a:rPr>
              <a:t>What is HTML?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65BF-8051-DAE3-E1A9-8A511D17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88132"/>
            <a:ext cx="8825659" cy="214223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HTML stands for </a:t>
            </a:r>
            <a:r>
              <a:rPr lang="en-GB" sz="3200" b="0" i="0" dirty="0" err="1">
                <a:solidFill>
                  <a:schemeClr val="tx1"/>
                </a:solidFill>
                <a:effectLst/>
                <a:latin typeface="Söhne"/>
              </a:rPr>
              <a:t>HyperText</a:t>
            </a: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 Markup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It's the standard language for creating web pages.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200" b="0" i="0" dirty="0">
                <a:solidFill>
                  <a:schemeClr val="tx1"/>
                </a:solidFill>
                <a:effectLst/>
                <a:latin typeface="Söhne"/>
              </a:rPr>
              <a:t>HTML is used to structure content on the web.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73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188A-0B26-2FB2-0996-915E2541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HTML Document Structure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336-49D2-C4D1-7440-6E008E1A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tx1"/>
                </a:solidFill>
                <a:effectLst/>
                <a:latin typeface="Söhne"/>
              </a:rPr>
              <a:t>&lt;!DOCTYPE html&gt;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tx1"/>
                </a:solidFill>
                <a:effectLst/>
                <a:latin typeface="Söhne"/>
              </a:rPr>
              <a:t>&lt;html&gt;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tx1"/>
                </a:solidFill>
                <a:effectLst/>
                <a:latin typeface="Söhne"/>
              </a:rPr>
              <a:t>&lt;head&gt;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tx1"/>
                </a:solidFill>
                <a:effectLst/>
                <a:latin typeface="Söhne"/>
              </a:rPr>
              <a:t>&lt;title&gt;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tx1"/>
                </a:solidFill>
                <a:effectLst/>
                <a:latin typeface="Söhne"/>
              </a:rPr>
              <a:t>&lt;body&gt;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21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C1A3-7BE4-EA38-0FB5-CC5495F4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Basic Info.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7BCF-A09A-BDB1-8679-E1844E2BB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973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  <a:latin typeface="Söhne"/>
              </a:rPr>
              <a:t>! Emmet Abbreviation</a:t>
            </a:r>
            <a:endParaRPr lang="en-GB" sz="36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tx1"/>
                </a:solidFill>
                <a:effectLst/>
                <a:latin typeface="Söhne"/>
              </a:rPr>
              <a:t>Comment in 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tx1"/>
                </a:solidFill>
                <a:effectLst/>
                <a:latin typeface="Söhne"/>
              </a:rPr>
              <a:t>HTML is not case sensitive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b="0" i="0" dirty="0">
                <a:solidFill>
                  <a:schemeClr val="tx1"/>
                </a:solidFill>
                <a:effectLst/>
                <a:latin typeface="Söhne"/>
              </a:rPr>
              <a:t>HTML Tags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  <a:latin typeface="Söhne"/>
              </a:rPr>
              <a:t>HTML Attributes </a:t>
            </a:r>
            <a:endParaRPr lang="en-GB" sz="3600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62513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8071-479A-36C4-FF22-952C8CE1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Söhne"/>
              </a:rPr>
              <a:t>Headings and Paragraphs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0056-1A65-EABB-4DC5-6672FD174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86380"/>
            <a:ext cx="3307318" cy="3416300"/>
          </a:xfrm>
        </p:spPr>
        <p:txBody>
          <a:bodyPr>
            <a:normAutofit/>
          </a:bodyPr>
          <a:lstStyle/>
          <a:p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&lt;h1&gt; to &lt;h6&gt;</a:t>
            </a:r>
          </a:p>
          <a:p>
            <a:r>
              <a:rPr lang="en-IN" sz="3200" b="0" i="0" dirty="0">
                <a:solidFill>
                  <a:schemeClr val="tx1"/>
                </a:solidFill>
                <a:effectLst/>
                <a:latin typeface="Söhne"/>
              </a:rPr>
              <a:t>&lt;p&gt;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8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B7AD-58EF-F288-D370-73E5F798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dirty="0">
                <a:solidFill>
                  <a:schemeClr val="bg1"/>
                </a:solidFill>
                <a:effectLst/>
                <a:latin typeface="Söhne"/>
              </a:rPr>
              <a:t>Lists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C6CA-03A3-6FAF-A369-57F1E64F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 Unordered List &lt;</a:t>
            </a:r>
            <a:r>
              <a:rPr lang="en-IN" sz="3600" b="0" i="0" dirty="0" err="1">
                <a:solidFill>
                  <a:schemeClr val="tx1"/>
                </a:solidFill>
                <a:effectLst/>
                <a:latin typeface="Söhne"/>
              </a:rPr>
              <a:t>ul</a:t>
            </a:r>
            <a:r>
              <a:rPr lang="en-IN" sz="3600" b="0" i="0" dirty="0">
                <a:solidFill>
                  <a:schemeClr val="tx1"/>
                </a:solidFill>
                <a:effectLst/>
                <a:latin typeface="Söhne"/>
              </a:rPr>
              <a:t>&gt;</a:t>
            </a:r>
          </a:p>
          <a:p>
            <a:r>
              <a:rPr lang="en-IN" sz="3600" dirty="0">
                <a:solidFill>
                  <a:schemeClr val="tx1"/>
                </a:solidFill>
                <a:latin typeface="Söhne"/>
              </a:rPr>
              <a:t>Ordered List &lt;</a:t>
            </a:r>
            <a:r>
              <a:rPr lang="en-IN" sz="3600" dirty="0" err="1">
                <a:solidFill>
                  <a:schemeClr val="tx1"/>
                </a:solidFill>
                <a:latin typeface="Söhne"/>
              </a:rPr>
              <a:t>ol</a:t>
            </a:r>
            <a:r>
              <a:rPr lang="en-IN" sz="3600" dirty="0">
                <a:solidFill>
                  <a:schemeClr val="tx1"/>
                </a:solidFill>
                <a:latin typeface="Söhne"/>
              </a:rPr>
              <a:t>&gt;</a:t>
            </a:r>
          </a:p>
          <a:p>
            <a:r>
              <a:rPr lang="en-IN" sz="3600" dirty="0">
                <a:solidFill>
                  <a:schemeClr val="tx1"/>
                </a:solidFill>
                <a:latin typeface="Söhne"/>
              </a:rPr>
              <a:t>List &lt;li&gt;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02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27F8-A909-DA99-DF83-6F087FE6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bg1"/>
                </a:solidFill>
                <a:effectLst/>
                <a:latin typeface="Söhne"/>
              </a:rPr>
              <a:t>Links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CCB53-2F5C-E096-BF6B-FE8CF19C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92428"/>
          </a:xfrm>
        </p:spPr>
        <p:txBody>
          <a:bodyPr>
            <a:normAutofit fontScale="92500" lnSpcReduction="10000"/>
          </a:bodyPr>
          <a:lstStyle/>
          <a:p>
            <a:r>
              <a:rPr lang="en-IN" sz="4800" b="0" i="0" dirty="0">
                <a:solidFill>
                  <a:schemeClr val="tx1"/>
                </a:solidFill>
                <a:effectLst/>
                <a:latin typeface="Söhne"/>
              </a:rPr>
              <a:t> Image Tag</a:t>
            </a:r>
          </a:p>
          <a:p>
            <a:pPr marL="0" indent="0">
              <a:buNone/>
            </a:pPr>
            <a:r>
              <a:rPr lang="en-IN" sz="4300" b="0" i="0" dirty="0">
                <a:solidFill>
                  <a:schemeClr val="tx1"/>
                </a:solidFill>
                <a:effectLst/>
                <a:latin typeface="Söhne"/>
              </a:rPr>
              <a:t>      </a:t>
            </a:r>
            <a:r>
              <a:rPr lang="en-IN" sz="4300" i="0" dirty="0">
                <a:solidFill>
                  <a:schemeClr val="tx1"/>
                </a:solidFill>
                <a:effectLst/>
                <a:latin typeface="Söhne"/>
              </a:rPr>
              <a:t>&lt;</a:t>
            </a:r>
            <a:r>
              <a:rPr lang="en-IN" sz="4300" i="0" dirty="0" err="1">
                <a:solidFill>
                  <a:schemeClr val="tx1"/>
                </a:solidFill>
                <a:effectLst/>
                <a:latin typeface="Söhne"/>
              </a:rPr>
              <a:t>img</a:t>
            </a:r>
            <a:r>
              <a:rPr lang="en-IN" sz="4300" i="0" dirty="0">
                <a:solidFill>
                  <a:schemeClr val="tx1"/>
                </a:solidFill>
                <a:effectLst/>
                <a:latin typeface="Söhne"/>
              </a:rPr>
              <a:t>&gt; </a:t>
            </a:r>
            <a:endParaRPr lang="en-IN" sz="4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1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051A-08E3-290F-1190-EC480194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0" i="0" dirty="0">
                <a:solidFill>
                  <a:schemeClr val="bg1"/>
                </a:solidFill>
                <a:effectLst/>
                <a:latin typeface="Söhne"/>
              </a:rPr>
              <a:t>Summarize 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88098-EC0C-F761-8D2B-CAC2A63A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15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</TotalTime>
  <Words>109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Ion Boardroom</vt:lpstr>
      <vt:lpstr> Introduction to HTML</vt:lpstr>
      <vt:lpstr>What is HTML?</vt:lpstr>
      <vt:lpstr>HTML Document Structure</vt:lpstr>
      <vt:lpstr>Basic Info.</vt:lpstr>
      <vt:lpstr>Headings and Paragraphs</vt:lpstr>
      <vt:lpstr>Lists</vt:lpstr>
      <vt:lpstr>Links</vt:lpstr>
      <vt:lpstr>Summarize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Introduction to HTML</dc:title>
  <dc:creator>Nayyum NA</dc:creator>
  <cp:lastModifiedBy>Nayyum NA</cp:lastModifiedBy>
  <cp:revision>1</cp:revision>
  <dcterms:created xsi:type="dcterms:W3CDTF">2023-10-27T01:49:11Z</dcterms:created>
  <dcterms:modified xsi:type="dcterms:W3CDTF">2023-10-27T02:21:03Z</dcterms:modified>
</cp:coreProperties>
</file>