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6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07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5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9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9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7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2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404B-3295-4386-8F95-AAAD2434FAC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A7A4FD-B1A1-4909-ACB1-4074B212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3870-8EEF-4234-8F27-3D81A606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235" y="1166219"/>
            <a:ext cx="8915399" cy="2262781"/>
          </a:xfrm>
        </p:spPr>
        <p:txBody>
          <a:bodyPr/>
          <a:lstStyle/>
          <a:p>
            <a:r>
              <a:rPr lang="en-IN" dirty="0"/>
              <a:t>Data Science using NLP: City Of Los Angeles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D9B4B-4D88-485B-ABFD-5555455D1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819" y="4763311"/>
            <a:ext cx="2402816" cy="1496811"/>
          </a:xfrm>
        </p:spPr>
        <p:txBody>
          <a:bodyPr>
            <a:normAutofit/>
          </a:bodyPr>
          <a:lstStyle/>
          <a:p>
            <a:r>
              <a:rPr lang="en-IN" dirty="0"/>
              <a:t>Made By:</a:t>
            </a:r>
          </a:p>
          <a:p>
            <a:r>
              <a:rPr lang="en-IN" dirty="0"/>
              <a:t>B. Sai </a:t>
            </a:r>
            <a:r>
              <a:rPr lang="en-IN" dirty="0" err="1"/>
              <a:t>Hemasree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EE77CB-CFCC-4FBC-A046-EFB7E917C4C4}"/>
              </a:ext>
            </a:extLst>
          </p:cNvPr>
          <p:cNvSpPr txBox="1">
            <a:spLocks/>
          </p:cNvSpPr>
          <p:nvPr/>
        </p:nvSpPr>
        <p:spPr>
          <a:xfrm>
            <a:off x="1306366" y="954338"/>
            <a:ext cx="6683740" cy="548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59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188F-6B20-4465-AC6A-88085B3D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Jobs with highest Salary Deviation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CA2F3-FBD8-4E71-8AF5-571F089F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389" y="1905000"/>
            <a:ext cx="9105594" cy="43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0C40-8484-4BD4-A3C0-3B79243B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Job Opportunities increasing really?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53902-DE11-4802-8FE1-838A88609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31893"/>
            <a:ext cx="7521746" cy="42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CA4A-377D-4EBA-94C1-709903B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Selection </a:t>
            </a:r>
            <a:r>
              <a:rPr lang="en-IN" dirty="0" err="1"/>
              <a:t>Criterias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CDAE7C-A3E9-4ABF-807B-E74F89A77F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04" y="1857755"/>
            <a:ext cx="5889928" cy="50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6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C871-0310-4048-BEE1-D81EE9B3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Image result for thank you">
            <a:extLst>
              <a:ext uri="{FF2B5EF4-FFF2-40B4-BE49-F238E27FC236}">
                <a16:creationId xmlns:a16="http://schemas.microsoft.com/office/drawing/2014/main" id="{48173E19-AAA7-4D7A-91B2-F422A6BC5A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275"/>
            <a:ext cx="12191999" cy="68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1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B31-57E5-4E45-8038-09D8FDFA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43FA-D0E3-4367-BE73-A896BACC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Help the City of Los Angeles to structure and analyze its job descriptions</a:t>
            </a:r>
          </a:p>
          <a:p>
            <a:pPr fontAlgn="base"/>
            <a:r>
              <a:rPr lang="en-US" dirty="0"/>
              <a:t>The City of Los Angeles faces a big hiring challenge: 1/3 of its 50,000 workers are eligible to retire by July of 2020.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17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64C-8A97-436E-80BD-5BBC2E7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Tackle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8328-4248-4AD9-9461-21484753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folder full of plain-text job postings into a single structured CSV file.</a:t>
            </a:r>
          </a:p>
          <a:p>
            <a:r>
              <a:rPr lang="en-US" dirty="0"/>
              <a:t>Identify language that can negatively bias the pool of applicants.</a:t>
            </a:r>
          </a:p>
          <a:p>
            <a:r>
              <a:rPr lang="en-US" dirty="0"/>
              <a:t>Improve the diversity and quality of the applicant pool.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How is this going to help us tackle this problem.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“MAKE IT EASIER TO DETERMINE WHICH PROMOTIONS ARE AVAILABLE TO EMPLOYEES IN EACH JOB CLASS.”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163-3C1A-42B3-AF84-6FAF24E8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D9A0-8462-47E4-B55A-27151B0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IN" b="1" dirty="0"/>
              <a:t>Job Bulletins [Folder]</a:t>
            </a:r>
          </a:p>
          <a:p>
            <a:pPr lvl="1" fontAlgn="base"/>
            <a:r>
              <a:rPr lang="en-IN" dirty="0"/>
              <a:t>683 plain-text job postings</a:t>
            </a:r>
          </a:p>
          <a:p>
            <a:pPr marL="457200" lvl="1" indent="0" fontAlgn="base">
              <a:buNone/>
            </a:pPr>
            <a:endParaRPr lang="en-IN" dirty="0"/>
          </a:p>
          <a:p>
            <a:pPr fontAlgn="base"/>
            <a:r>
              <a:rPr lang="en-IN" b="1" dirty="0"/>
              <a:t>Instructions and Additional Documents [Folder]</a:t>
            </a:r>
          </a:p>
          <a:p>
            <a:pPr lvl="1" fontAlgn="base"/>
            <a:r>
              <a:rPr lang="en-IN" dirty="0"/>
              <a:t>Job Bulletins with Annotations</a:t>
            </a:r>
          </a:p>
          <a:p>
            <a:pPr lvl="1" fontAlgn="base"/>
            <a:r>
              <a:rPr lang="en-IN" dirty="0"/>
              <a:t>Annotation Descriptions.docx</a:t>
            </a:r>
          </a:p>
          <a:p>
            <a:pPr lvl="1" fontAlgn="base"/>
            <a:r>
              <a:rPr lang="en-IN" dirty="0"/>
              <a:t>City Job Paths</a:t>
            </a:r>
          </a:p>
          <a:p>
            <a:pPr lvl="1" fontAlgn="base"/>
            <a:r>
              <a:rPr lang="en-IN" dirty="0"/>
              <a:t>PDFs</a:t>
            </a:r>
          </a:p>
          <a:p>
            <a:pPr lvl="1" fontAlgn="base"/>
            <a:r>
              <a:rPr lang="en-IN" dirty="0"/>
              <a:t>Description of promotions in job bulletins.docx</a:t>
            </a:r>
          </a:p>
          <a:p>
            <a:pPr lvl="1" fontAlgn="base"/>
            <a:r>
              <a:rPr lang="en-IN" dirty="0"/>
              <a:t>Job_titles.csv</a:t>
            </a:r>
          </a:p>
          <a:p>
            <a:pPr lvl="1" fontAlgn="base"/>
            <a:r>
              <a:rPr lang="en-IN" dirty="0"/>
              <a:t>Kaggle_data_dictionary.csv</a:t>
            </a:r>
          </a:p>
          <a:p>
            <a:pPr lvl="1" fontAlgn="base"/>
            <a:r>
              <a:rPr lang="en-IN" dirty="0"/>
              <a:t>Sample job class export template.csv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D0D6-024B-42FA-B961-FE307FD5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2B30-D480-4166-AFE6-134DE301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text file contained:</a:t>
            </a:r>
          </a:p>
          <a:p>
            <a:pPr lvl="1"/>
            <a:r>
              <a:rPr lang="en-IN" dirty="0"/>
              <a:t>Job Title</a:t>
            </a:r>
          </a:p>
          <a:p>
            <a:pPr lvl="1"/>
            <a:r>
              <a:rPr lang="en-IN" dirty="0"/>
              <a:t>Job Class No.</a:t>
            </a:r>
          </a:p>
          <a:p>
            <a:pPr lvl="1"/>
            <a:r>
              <a:rPr lang="en-IN" dirty="0"/>
              <a:t>Requirements</a:t>
            </a:r>
          </a:p>
          <a:p>
            <a:pPr lvl="1"/>
            <a:r>
              <a:rPr lang="en-IN" dirty="0"/>
              <a:t>Job Duties</a:t>
            </a:r>
          </a:p>
          <a:p>
            <a:pPr lvl="1"/>
            <a:r>
              <a:rPr lang="en-IN" dirty="0"/>
              <a:t>Selection Criteria</a:t>
            </a:r>
          </a:p>
          <a:p>
            <a:pPr lvl="1"/>
            <a:r>
              <a:rPr lang="en-IN" dirty="0"/>
              <a:t>Salary </a:t>
            </a:r>
          </a:p>
          <a:p>
            <a:pPr lvl="1"/>
            <a:r>
              <a:rPr lang="en-IN" dirty="0"/>
              <a:t>Open date</a:t>
            </a:r>
          </a:p>
          <a:p>
            <a:pPr lvl="1"/>
            <a:r>
              <a:rPr lang="en-IN" dirty="0"/>
              <a:t>Deadline, etc.</a:t>
            </a:r>
          </a:p>
        </p:txBody>
      </p:sp>
    </p:spTree>
    <p:extLst>
      <p:ext uri="{BB962C8B-B14F-4D97-AF65-F5344CB8AC3E}">
        <p14:creationId xmlns:p14="http://schemas.microsoft.com/office/powerpoint/2010/main" val="373162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D9A0-89FD-4B8F-9FDB-699A90B0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746EF-81E5-4CBA-B100-6844BD32F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62749"/>
            <a:ext cx="8915400" cy="27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82C6-6CDC-4FBF-B1C7-8123D388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Job Sectors in 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EA18C-10FC-4E7B-8E49-2E18C7EB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76" y="1620973"/>
            <a:ext cx="8620735" cy="49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9598-B87C-410F-BEDE-5A6C62C8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Salary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9C2BB-FB13-45BD-AB53-F0DA7302D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6422"/>
            <a:ext cx="7006150" cy="47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44D-902E-47CD-A757-D27BCDFD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Paid Jobs In 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53288-A877-4386-B666-A716A6045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5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90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235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Data Science using NLP: City Of Los Angeles</vt:lpstr>
      <vt:lpstr>Introduction</vt:lpstr>
      <vt:lpstr>Steps to Tackle this problem</vt:lpstr>
      <vt:lpstr>LOADING DATASET</vt:lpstr>
      <vt:lpstr>LOADING DATASET</vt:lpstr>
      <vt:lpstr>LOADING DATASET</vt:lpstr>
      <vt:lpstr>Common Job Sectors in LA</vt:lpstr>
      <vt:lpstr>Salary Distribution</vt:lpstr>
      <vt:lpstr>Best Paid Jobs In LA</vt:lpstr>
      <vt:lpstr>Jobs with highest Salary Deviation</vt:lpstr>
      <vt:lpstr>Has Job Opportunities increasing really?</vt:lpstr>
      <vt:lpstr>Common Selection Criterias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using NLP: City Of Los Angeles</dc:title>
  <dc:creator>Prateek Varshney</dc:creator>
  <cp:lastModifiedBy>hemasreevit@gmail.com</cp:lastModifiedBy>
  <cp:revision>11</cp:revision>
  <dcterms:created xsi:type="dcterms:W3CDTF">2019-06-03T04:57:26Z</dcterms:created>
  <dcterms:modified xsi:type="dcterms:W3CDTF">2020-05-09T10:10:59Z</dcterms:modified>
</cp:coreProperties>
</file>