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66" r:id="rId2"/>
    <p:sldId id="258" r:id="rId3"/>
    <p:sldId id="259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A157A-6801-4673-A3CB-12B66C1B5C4E}">
          <p14:sldIdLst>
            <p14:sldId id="266"/>
            <p14:sldId id="258"/>
            <p14:sldId id="259"/>
            <p14:sldId id="265"/>
            <p14:sldId id="261"/>
            <p14:sldId id="262"/>
            <p14:sldId id="263"/>
          </p14:sldIdLst>
        </p14:section>
        <p14:section name="Untitled Section" id="{C5E2FFAE-0457-41D7-B298-C3C9541988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smtClean="0"/>
              <a:t>19-02-2025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FFB8-FB64-4AB2-B928-9CC650E1958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211920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 smtClean="0"/>
              <a:t>19-02-2025</a:t>
            </a:r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084FF-54C3-4023-91B7-70F93F12494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894635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RTRP REVIEW-0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82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89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960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19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63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11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BATCH-6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RTRP REVIEW-0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IN" smtClean="0"/>
              <a:t>19-02-2025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48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2F12-7117-4169-8C55-3EDBFF3ABDB7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30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03E-56D7-4164-8BA0-BE31184FADEC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510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0EDB-E4EE-4E8F-B047-DDF348ABF604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16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F896-114F-45A5-8915-EBE75612FA73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342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B0B9-4E32-4B06-B102-DBD2F826ACF3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77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5D38-8269-4663-B7A5-FAB695447785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12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F68BF-642A-4794-8289-CD82DA957853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51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8D8D-3797-4E61-8295-BC633D7D7D72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140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810C-A418-475E-99CD-D772BEA53C0D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62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C66-BE8E-4D5C-A2FE-D45465E5BC29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02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5B05-1633-4613-8A90-9ED553F14788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216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4B83-EEF9-4763-B9D1-018ABB0F183E}" type="datetime1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Batch-6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spd="slow">
    <p:cover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56" y="110524"/>
            <a:ext cx="11920520" cy="2387600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GOKARAJU RANGARAJU INSTITUTE OF ENGINEERING AND TECHNOLOGY</a:t>
            </a:r>
            <a:b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/>
              <a:t/>
            </a:r>
            <a:br>
              <a:rPr lang="en-US" sz="3100" dirty="0"/>
            </a:br>
            <a:r>
              <a:rPr lang="en-US" sz="2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Research Project/ Societal Related  Project Review-0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140" y="2558192"/>
            <a:ext cx="11005751" cy="4299808"/>
          </a:xfrm>
        </p:spPr>
        <p:txBody>
          <a:bodyPr>
            <a:normAutofit fontScale="85000" lnSpcReduction="20000"/>
          </a:bodyPr>
          <a:lstStyle/>
          <a:p>
            <a:r>
              <a:rPr lang="en-IN" sz="6300" dirty="0"/>
              <a:t>Dormconnect</a:t>
            </a:r>
            <a:r>
              <a:rPr lang="en-IN" sz="3600" dirty="0"/>
              <a:t> </a:t>
            </a:r>
            <a:endParaRPr lang="en-IN" sz="3600" dirty="0" smtClean="0"/>
          </a:p>
          <a:p>
            <a:r>
              <a:rPr lang="en-US" sz="2100" dirty="0"/>
              <a:t>A User-Friendly Website for Hostel Reviews &amp; Accommodation Insights</a:t>
            </a:r>
            <a:endParaRPr lang="en-IN" sz="2100" dirty="0"/>
          </a:p>
          <a:p>
            <a:endParaRPr lang="en-IN" sz="3600" dirty="0"/>
          </a:p>
          <a:p>
            <a:r>
              <a:rPr lang="en-IN" sz="4400" dirty="0" smtClean="0"/>
              <a:t>~ Dr.G</a:t>
            </a:r>
            <a:r>
              <a:rPr lang="en-IN" sz="4400" dirty="0"/>
              <a:t>. </a:t>
            </a:r>
            <a:r>
              <a:rPr lang="en-IN" sz="4400" dirty="0" smtClean="0"/>
              <a:t>RAMESH</a:t>
            </a:r>
          </a:p>
          <a:p>
            <a:r>
              <a:rPr lang="en-IN" sz="4400" dirty="0" smtClean="0"/>
              <a:t>    Associate </a:t>
            </a:r>
            <a:r>
              <a:rPr lang="en-IN" sz="4400" dirty="0"/>
              <a:t>Professor</a:t>
            </a:r>
            <a:r>
              <a:rPr lang="en-US" sz="4400" b="1" i="1" dirty="0"/>
              <a:t> </a:t>
            </a:r>
            <a:endParaRPr lang="en-US" sz="4400" i="1" dirty="0"/>
          </a:p>
          <a:p>
            <a:pPr algn="r"/>
            <a:r>
              <a:rPr lang="en-US" dirty="0" smtClean="0"/>
              <a:t>  </a:t>
            </a:r>
            <a:endParaRPr lang="en-US" dirty="0"/>
          </a:p>
          <a:p>
            <a:pPr algn="r"/>
            <a:r>
              <a:rPr lang="en-US" sz="3300" dirty="0" smtClean="0"/>
              <a:t>B.Rishitha-23241A0573</a:t>
            </a:r>
            <a:endParaRPr lang="en-US" sz="3300" dirty="0"/>
          </a:p>
          <a:p>
            <a:pPr algn="r"/>
            <a:r>
              <a:rPr lang="en-US" sz="3300" dirty="0" smtClean="0"/>
              <a:t>K.Sunaina-232451A0590 </a:t>
            </a:r>
            <a:endParaRPr lang="en-US" sz="3300" dirty="0"/>
          </a:p>
          <a:p>
            <a:pPr algn="r"/>
            <a:r>
              <a:rPr lang="en-US" sz="3300" dirty="0" smtClean="0"/>
              <a:t>K.Hemasree-232451A0593 </a:t>
            </a:r>
            <a:endParaRPr lang="en-US" sz="3300" dirty="0"/>
          </a:p>
        </p:txBody>
      </p:sp>
      <p:pic>
        <p:nvPicPr>
          <p:cNvPr id="4" name="image1.jpeg" descr="C:\Users\admin\Desktop\downloa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32" y="823782"/>
            <a:ext cx="897925" cy="77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94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5AB86-B91E-783A-FE9C-8801B3B457D6}"/>
              </a:ext>
            </a:extLst>
          </p:cNvPr>
          <p:cNvSpPr txBox="1"/>
          <p:nvPr/>
        </p:nvSpPr>
        <p:spPr>
          <a:xfrm>
            <a:off x="329861" y="385403"/>
            <a:ext cx="109897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endParaRPr lang="en-IN" sz="2400" b="1" dirty="0"/>
          </a:p>
          <a:p>
            <a:pPr algn="just"/>
            <a:r>
              <a:rPr lang="en-US" sz="2400" dirty="0" smtClean="0"/>
              <a:t>-The </a:t>
            </a:r>
            <a:r>
              <a:rPr lang="en-US" sz="2400" dirty="0"/>
              <a:t>proposed project aims to develop a user-friendly website for GRIET college girls who are in search of </a:t>
            </a:r>
            <a:r>
              <a:rPr lang="en-US" sz="2400" dirty="0" smtClean="0"/>
              <a:t>good hostels</a:t>
            </a:r>
            <a:r>
              <a:rPr lang="en-US" sz="2400" dirty="0"/>
              <a:t>. The platform will serve as a comprehensive guide, offering detailed reviews of hostel </a:t>
            </a:r>
            <a:r>
              <a:rPr lang="en-US" sz="2400" dirty="0" smtClean="0"/>
              <a:t>food, accommodation </a:t>
            </a:r>
            <a:r>
              <a:rPr lang="en-US" sz="2400" dirty="0"/>
              <a:t>facilities, pricing, and available slots. It will also feature feedback from seniors, helping </a:t>
            </a:r>
            <a:r>
              <a:rPr lang="en-US" sz="2400" dirty="0" smtClean="0"/>
              <a:t>new students </a:t>
            </a:r>
            <a:r>
              <a:rPr lang="en-US" sz="2400" dirty="0"/>
              <a:t>make informed decisions about their hostel choices.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- The </a:t>
            </a:r>
            <a:r>
              <a:rPr lang="en-US" sz="2400" dirty="0"/>
              <a:t>website will include functionalities such as hostel listings with ratings, real-time </a:t>
            </a:r>
            <a:r>
              <a:rPr lang="en-US" sz="2400" dirty="0" smtClean="0"/>
              <a:t>accommodation availability</a:t>
            </a:r>
            <a:r>
              <a:rPr lang="en-US" sz="2400" dirty="0"/>
              <a:t>, and a review submission system. Users can browse through various hostels and compare </a:t>
            </a:r>
            <a:r>
              <a:rPr lang="en-US" sz="2400" dirty="0" smtClean="0"/>
              <a:t>amenities by </a:t>
            </a:r>
            <a:r>
              <a:rPr lang="en-US" sz="2400" dirty="0"/>
              <a:t>themselves. Seniors and current residents can contribute by sharing their experiences, ensuring authentic and</a:t>
            </a:r>
          </a:p>
          <a:p>
            <a:pPr algn="just"/>
            <a:r>
              <a:rPr lang="en-IN" sz="2400" dirty="0"/>
              <a:t>up-to-date information.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782698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9B13-7EA1-E4C5-E5FA-09F01C54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MAIN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F8C2D-BED1-6C80-7500-00224058687C}"/>
              </a:ext>
            </a:extLst>
          </p:cNvPr>
          <p:cNvSpPr txBox="1"/>
          <p:nvPr/>
        </p:nvSpPr>
        <p:spPr>
          <a:xfrm>
            <a:off x="435864" y="994984"/>
            <a:ext cx="113202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Provide detailed hostel reviews (food, amenities, pricing).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Enable </a:t>
            </a:r>
            <a:r>
              <a:rPr lang="en-US" sz="2800" dirty="0"/>
              <a:t>students to browse </a:t>
            </a:r>
            <a:r>
              <a:rPr lang="en-US" sz="2800" dirty="0" smtClean="0"/>
              <a:t>hostels </a:t>
            </a:r>
            <a:r>
              <a:rPr lang="en-US" sz="2800" dirty="0"/>
              <a:t>and check availability.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Allow seniors to share their experiences for future students.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Ensure authentic and up-to-date information.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3702875"/>
            <a:ext cx="54340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KEY FEATURES OF THE WEBSITE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909959" y="4287650"/>
            <a:ext cx="98980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Real-time </a:t>
            </a:r>
            <a:r>
              <a:rPr lang="en-US" altLang="en-US" sz="2800" dirty="0"/>
              <a:t>Accommodation Availability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/>
              <a:t> Review </a:t>
            </a:r>
            <a:r>
              <a:rPr lang="en-US" altLang="en-US" sz="2800" dirty="0"/>
              <a:t>Submission System (by </a:t>
            </a:r>
            <a:r>
              <a:rPr lang="en-US" altLang="en-US" sz="2800" dirty="0" smtClean="0"/>
              <a:t>seniors &amp; </a:t>
            </a:r>
            <a:r>
              <a:rPr lang="en-US" altLang="en-US" sz="2800" dirty="0"/>
              <a:t>current residents)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smtClean="0"/>
              <a:t> User-friendly </a:t>
            </a:r>
            <a:r>
              <a:rPr lang="en-US" altLang="en-US" sz="2800" dirty="0"/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18846050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703" y="0"/>
            <a:ext cx="10353761" cy="1326321"/>
          </a:xfrm>
        </p:spPr>
        <p:txBody>
          <a:bodyPr/>
          <a:lstStyle/>
          <a:p>
            <a:r>
              <a:rPr lang="en-IN" dirty="0" smtClean="0"/>
              <a:t>Look alike of the website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64" y="1130641"/>
            <a:ext cx="8847438" cy="55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73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FC8-B739-802F-564D-E7915977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8472"/>
            <a:ext cx="4254108" cy="1326321"/>
          </a:xfrm>
        </p:spPr>
        <p:txBody>
          <a:bodyPr>
            <a:normAutofit/>
          </a:bodyPr>
          <a:lstStyle/>
          <a:p>
            <a:pPr algn="just"/>
            <a:r>
              <a:rPr lang="en-IN" sz="3000" b="1" dirty="0" smtClean="0"/>
              <a:t>  </a:t>
            </a:r>
            <a:r>
              <a:rPr lang="en-IN" sz="3000" b="1" dirty="0" smtClean="0">
                <a:latin typeface="+mn-lt"/>
              </a:rPr>
              <a:t>TARGET USERS:</a:t>
            </a:r>
            <a:endParaRPr lang="en-IN" sz="3000" b="1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B27530-65B4-17F0-792B-EE1988DFE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7" y="1757463"/>
            <a:ext cx="57365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New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find suitable hostels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Seniors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share their experiences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Hostel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Management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update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38FB8-6C49-FDAC-66F3-9258E4466AFB}"/>
              </a:ext>
            </a:extLst>
          </p:cNvPr>
          <p:cNvSpPr txBox="1"/>
          <p:nvPr/>
        </p:nvSpPr>
        <p:spPr>
          <a:xfrm>
            <a:off x="795528" y="3341883"/>
            <a:ext cx="10287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/>
              <a:t>    </a:t>
            </a:r>
            <a:r>
              <a:rPr lang="en-IN" sz="3000" b="1" dirty="0"/>
              <a:t>USER FLOW: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Students visit the website → Browse hostels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Check reviews, pricing, &amp; amenities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Read </a:t>
            </a:r>
            <a:r>
              <a:rPr lang="en-US" sz="2400" dirty="0"/>
              <a:t>senior feedback → Make an </a:t>
            </a:r>
            <a:r>
              <a:rPr lang="en-US" sz="2400" dirty="0" smtClean="0"/>
              <a:t>correct decision</a:t>
            </a:r>
            <a:endParaRPr 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Submit </a:t>
            </a:r>
            <a:r>
              <a:rPr lang="en-US" sz="2400" dirty="0" smtClean="0"/>
              <a:t>reviews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064474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5F60-8698-4497-902A-F75D3C34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Stack &amp;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D8AA7-E26D-50C7-EBFB-5F9402EB7039}"/>
              </a:ext>
            </a:extLst>
          </p:cNvPr>
          <p:cNvSpPr txBox="1"/>
          <p:nvPr/>
        </p:nvSpPr>
        <p:spPr>
          <a:xfrm>
            <a:off x="913795" y="1891505"/>
            <a:ext cx="9016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Frontend:</a:t>
            </a:r>
            <a:r>
              <a:rPr lang="en-IN" sz="2400" dirty="0"/>
              <a:t> HTML, CSS, JavaScript (React.js or Vue.js)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b="1" dirty="0"/>
              <a:t>Backend:</a:t>
            </a:r>
            <a:r>
              <a:rPr lang="en-IN" sz="2400" dirty="0"/>
              <a:t> Node.js, Express.js (or Django/Flask)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b="1" dirty="0"/>
              <a:t>Database:</a:t>
            </a:r>
            <a:r>
              <a:rPr lang="en-IN" sz="2400" dirty="0"/>
              <a:t> MySQL / MongoDB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b="1" dirty="0"/>
              <a:t>Hosting:</a:t>
            </a:r>
            <a:r>
              <a:rPr lang="en-IN" sz="2400" dirty="0"/>
              <a:t> AWS, Firebase, or Heroku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b="1" dirty="0"/>
              <a:t>Other Tools:</a:t>
            </a:r>
            <a:r>
              <a:rPr lang="en-IN" sz="2400" dirty="0"/>
              <a:t> Google Maps API for location-based search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1829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FE1D-73AF-73AE-772C-567BD5E1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Benefits &amp;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D7444-5613-AD27-251D-A46D4CA8F436}"/>
              </a:ext>
            </a:extLst>
          </p:cNvPr>
          <p:cNvSpPr txBox="1"/>
          <p:nvPr/>
        </p:nvSpPr>
        <p:spPr>
          <a:xfrm>
            <a:off x="521208" y="1819656"/>
            <a:ext cx="112562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 Students: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Find trustworthy hostel reviews easily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better accommodation choices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dirty="0"/>
              <a:t>For Hostel Owners: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visibility &amp; trust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services based on 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dirty="0"/>
              <a:t>For Seniors: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Help juniors with authentic experiences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7025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368</Words>
  <Application>Microsoft Office PowerPoint</Application>
  <PresentationFormat>Widescreen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                  GOKARAJU RANGARAJU INSTITUTE OF ENGINEERING AND TECHNOLOGY Department of Computer Science and Engineering  Real-time Research Project/ Societal Related  Project Review-0 </vt:lpstr>
      <vt:lpstr>PowerPoint Presentation</vt:lpstr>
      <vt:lpstr>MAIN GOALS</vt:lpstr>
      <vt:lpstr>Look alike of the website</vt:lpstr>
      <vt:lpstr>  TARGET USERS:</vt:lpstr>
      <vt:lpstr>Technology Stack &amp; Implementation</vt:lpstr>
      <vt:lpstr>Expected Benefits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Dormconnect</dc:title>
  <dc:creator>Sunaina Kancharla</dc:creator>
  <cp:lastModifiedBy>hema sree</cp:lastModifiedBy>
  <cp:revision>13</cp:revision>
  <cp:lastPrinted>2025-03-25T11:41:18Z</cp:lastPrinted>
  <dcterms:created xsi:type="dcterms:W3CDTF">2025-02-17T14:27:36Z</dcterms:created>
  <dcterms:modified xsi:type="dcterms:W3CDTF">2025-03-25T11:41:55Z</dcterms:modified>
</cp:coreProperties>
</file>