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9" d="100"/>
          <a:sy n="6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6989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6910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71591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9888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5272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2526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9030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6823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24231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78634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5459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496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1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4340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2976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2311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6572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45593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1306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1709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981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7942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947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214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5674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6854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2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640265" y="3285575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L. Hemasri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asunm185202417016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Annai Theresa arts andand science college mangalam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0897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6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666959" y="1773025"/>
            <a:ext cx="2828882" cy="424793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9937581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31711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841055" y="1195056"/>
            <a:ext cx="692464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文本框"/>
          <p:cNvSpPr txBox="1">
            <a:spLocks/>
          </p:cNvSpPr>
          <p:nvPr/>
        </p:nvSpPr>
        <p:spPr>
          <a:xfrm rot="0">
            <a:off x="3714693" y="2476462"/>
            <a:ext cx="4762427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https://github.com/hemasri240724/Hemasri-.git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9235862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21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lang="zh-CN" altLang="en-US" sz="4250" b="1" i="0" u="none" strike="noStrike" kern="0" cap="none" spc="0" baseline="0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1265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3205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961372" y="1466351"/>
            <a:ext cx="6658628" cy="43443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3005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2378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4368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3124200" y="1857375"/>
            <a:ext cx="6553200" cy="3291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1876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矩形"/>
          <p:cNvSpPr>
            <a:spLocks/>
          </p:cNvSpPr>
          <p:nvPr/>
        </p:nvSpPr>
        <p:spPr>
          <a:xfrm rot="0">
            <a:off x="609599" y="920165"/>
            <a:ext cx="10439400" cy="51606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5352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62000" y="1066800"/>
            <a:ext cx="9372599" cy="5250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7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471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60</cp:revision>
  <dcterms:created xsi:type="dcterms:W3CDTF">2024-03-29T15:07:22Z</dcterms:created>
  <dcterms:modified xsi:type="dcterms:W3CDTF">2025-09-02T05:42:54Z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