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Course Management System(OCMS)</a:t>
            </a:r>
            <a:endParaRPr lang="en-IN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37" y="635725"/>
            <a:ext cx="8596668" cy="50422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b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Guidance Of Safan and Sayed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Kadiyala Hemasri Allasai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Axis-B10 Batch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Name -  Port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9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software application is used in colleges and universities for helping students and instructors to get in touch from any location.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from different branch can register with this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Students from different branches or departments can use this application by selecting available courses from the list.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Requirements: -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 Workbench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Code(vs code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Tool Suite (STS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- Tomcat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Requirements:-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8Gb 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</a:p>
          <a:p>
            <a:pPr marL="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Front-end: -                                                                                     Databases: -</a:t>
            </a:r>
          </a:p>
          <a:p>
            <a:pPr algn="r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MySQL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 -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 REST API</a:t>
            </a:r>
          </a:p>
        </p:txBody>
      </p:sp>
    </p:spTree>
    <p:extLst>
      <p:ext uri="{BB962C8B-B14F-4D97-AF65-F5344CB8AC3E}">
        <p14:creationId xmlns:p14="http://schemas.microsoft.com/office/powerpoint/2010/main" val="31897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Name – Port Number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EurekaServer              - 	8761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Apigateway                  - 	9000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Student-service            -       9005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Course-service             -       9006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                            -       8006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507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62697" y="1210492"/>
            <a:ext cx="975360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07649" y="2183778"/>
            <a:ext cx="1065322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65049" y="2240892"/>
            <a:ext cx="1032820" cy="461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6" idx="7"/>
            <a:endCxn id="5" idx="3"/>
          </p:cNvCxnSpPr>
          <p:nvPr/>
        </p:nvCxnSpPr>
        <p:spPr>
          <a:xfrm flipV="1">
            <a:off x="3116958" y="1604453"/>
            <a:ext cx="1188577" cy="65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4995219" y="1604453"/>
            <a:ext cx="1521083" cy="70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5" idx="0"/>
            <a:endCxn id="6" idx="5"/>
          </p:cNvCxnSpPr>
          <p:nvPr/>
        </p:nvCxnSpPr>
        <p:spPr>
          <a:xfrm flipH="1" flipV="1">
            <a:off x="3116958" y="2629772"/>
            <a:ext cx="704430" cy="9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153913" y="3457304"/>
            <a:ext cx="1200616" cy="55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Registration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70809" y="3538926"/>
            <a:ext cx="929882" cy="55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80320" y="3538927"/>
            <a:ext cx="1082135" cy="55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341776" y="2536049"/>
            <a:ext cx="98487" cy="92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  <a:endCxn id="6" idx="2"/>
          </p:cNvCxnSpPr>
          <p:nvPr/>
        </p:nvCxnSpPr>
        <p:spPr>
          <a:xfrm flipV="1">
            <a:off x="1178703" y="2445036"/>
            <a:ext cx="1028946" cy="10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30918" y="2544486"/>
            <a:ext cx="655223" cy="114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97757" y="2501219"/>
            <a:ext cx="1072077" cy="125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808617" y="3648257"/>
            <a:ext cx="1389140" cy="66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81257" y="3689585"/>
            <a:ext cx="911997" cy="621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70809" y="4789714"/>
            <a:ext cx="929881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Connector 89"/>
          <p:cNvCxnSpPr>
            <a:stCxn id="24" idx="4"/>
            <a:endCxn id="88" idx="0"/>
          </p:cNvCxnSpPr>
          <p:nvPr/>
        </p:nvCxnSpPr>
        <p:spPr>
          <a:xfrm>
            <a:off x="2335750" y="4096274"/>
            <a:ext cx="0" cy="69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8" idx="4"/>
          </p:cNvCxnSpPr>
          <p:nvPr/>
        </p:nvCxnSpPr>
        <p:spPr>
          <a:xfrm>
            <a:off x="8337256" y="4310743"/>
            <a:ext cx="110059" cy="54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024949" y="4859382"/>
            <a:ext cx="844731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7280"/>
            <a:ext cx="8596668" cy="49116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159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Online Course Management System(OCMS)</vt:lpstr>
      <vt:lpstr>Under The Guidance Of Safan and Sayed </vt:lpstr>
      <vt:lpstr>Table Of Contents</vt:lpstr>
      <vt:lpstr>Introduction</vt:lpstr>
      <vt:lpstr>Requirements</vt:lpstr>
      <vt:lpstr>Technologies</vt:lpstr>
      <vt:lpstr>Services Name – Port Number</vt:lpstr>
      <vt:lpstr>Flowchart</vt:lpstr>
      <vt:lpstr>Demo</vt:lpstr>
      <vt:lpstr>                Thank You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Management System(OCMS)</dc:title>
  <dc:creator>user</dc:creator>
  <cp:lastModifiedBy>user</cp:lastModifiedBy>
  <cp:revision>23</cp:revision>
  <dcterms:created xsi:type="dcterms:W3CDTF">2023-01-16T02:00:09Z</dcterms:created>
  <dcterms:modified xsi:type="dcterms:W3CDTF">2023-01-16T08:59:16Z</dcterms:modified>
</cp:coreProperties>
</file>