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91" r:id="rId4"/>
    <p:sldId id="292" r:id="rId5"/>
    <p:sldId id="293" r:id="rId6"/>
    <p:sldId id="295" r:id="rId7"/>
    <p:sldId id="296" r:id="rId8"/>
    <p:sldId id="297" r:id="rId9"/>
    <p:sldId id="302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15" r:id="rId18"/>
    <p:sldId id="306" r:id="rId19"/>
    <p:sldId id="307" r:id="rId20"/>
    <p:sldId id="308" r:id="rId21"/>
    <p:sldId id="309" r:id="rId22"/>
    <p:sldId id="312" r:id="rId23"/>
    <p:sldId id="318" r:id="rId2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9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C27864-7E53-4FF7-A8D4-80F55D0C8631}">
  <a:tblStyle styleId="{0BC27864-7E53-4FF7-A8D4-80F55D0C8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48"/>
      </p:cViewPr>
      <p:guideLst>
        <p:guide orient="horz" pos="17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11700" y="1211563"/>
            <a:ext cx="3450300" cy="23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11700" y="3580338"/>
            <a:ext cx="34503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2919161" y="1614948"/>
            <a:ext cx="5704857" cy="1694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Full-Scale Analysis of Tech Influencer’s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Instagram Reach &amp; Engagement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197511" y="1243638"/>
            <a:ext cx="2796303" cy="2436767"/>
            <a:chOff x="457209" y="1541763"/>
            <a:chExt cx="2133768" cy="1859559"/>
          </a:xfrm>
        </p:grpSpPr>
        <p:sp>
          <p:nvSpPr>
            <p:cNvPr id="49" name="Google Shape;49;p15"/>
            <p:cNvSpPr/>
            <p:nvPr/>
          </p:nvSpPr>
          <p:spPr>
            <a:xfrm>
              <a:off x="457209" y="1541770"/>
              <a:ext cx="560186" cy="415925"/>
            </a:xfrm>
            <a:custGeom>
              <a:avLst/>
              <a:gdLst/>
              <a:ahLst/>
              <a:cxnLst/>
              <a:rect l="l" t="t" r="r" b="b"/>
              <a:pathLst>
                <a:path w="44458" h="33009" extrusionOk="0">
                  <a:moveTo>
                    <a:pt x="4978" y="0"/>
                  </a:moveTo>
                  <a:lnTo>
                    <a:pt x="4710" y="26"/>
                  </a:lnTo>
                  <a:lnTo>
                    <a:pt x="4442" y="51"/>
                  </a:lnTo>
                  <a:lnTo>
                    <a:pt x="4187" y="102"/>
                  </a:lnTo>
                  <a:lnTo>
                    <a:pt x="3931" y="153"/>
                  </a:lnTo>
                  <a:lnTo>
                    <a:pt x="3689" y="230"/>
                  </a:lnTo>
                  <a:lnTo>
                    <a:pt x="3446" y="306"/>
                  </a:lnTo>
                  <a:lnTo>
                    <a:pt x="3204" y="409"/>
                  </a:lnTo>
                  <a:lnTo>
                    <a:pt x="2974" y="511"/>
                  </a:lnTo>
                  <a:lnTo>
                    <a:pt x="2744" y="626"/>
                  </a:lnTo>
                  <a:lnTo>
                    <a:pt x="2527" y="753"/>
                  </a:lnTo>
                  <a:lnTo>
                    <a:pt x="2310" y="894"/>
                  </a:lnTo>
                  <a:lnTo>
                    <a:pt x="2106" y="1034"/>
                  </a:lnTo>
                  <a:lnTo>
                    <a:pt x="1915" y="1187"/>
                  </a:lnTo>
                  <a:lnTo>
                    <a:pt x="1723" y="1353"/>
                  </a:lnTo>
                  <a:lnTo>
                    <a:pt x="1532" y="1532"/>
                  </a:lnTo>
                  <a:lnTo>
                    <a:pt x="1366" y="1711"/>
                  </a:lnTo>
                  <a:lnTo>
                    <a:pt x="1200" y="1902"/>
                  </a:lnTo>
                  <a:lnTo>
                    <a:pt x="1047" y="2106"/>
                  </a:lnTo>
                  <a:lnTo>
                    <a:pt x="893" y="2310"/>
                  </a:lnTo>
                  <a:lnTo>
                    <a:pt x="766" y="2515"/>
                  </a:lnTo>
                  <a:lnTo>
                    <a:pt x="638" y="2744"/>
                  </a:lnTo>
                  <a:lnTo>
                    <a:pt x="523" y="2961"/>
                  </a:lnTo>
                  <a:lnTo>
                    <a:pt x="408" y="3191"/>
                  </a:lnTo>
                  <a:lnTo>
                    <a:pt x="319" y="3434"/>
                  </a:lnTo>
                  <a:lnTo>
                    <a:pt x="243" y="3676"/>
                  </a:lnTo>
                  <a:lnTo>
                    <a:pt x="166" y="3932"/>
                  </a:lnTo>
                  <a:lnTo>
                    <a:pt x="102" y="4187"/>
                  </a:lnTo>
                  <a:lnTo>
                    <a:pt x="64" y="4442"/>
                  </a:lnTo>
                  <a:lnTo>
                    <a:pt x="26" y="4697"/>
                  </a:lnTo>
                  <a:lnTo>
                    <a:pt x="13" y="4965"/>
                  </a:lnTo>
                  <a:lnTo>
                    <a:pt x="0" y="5233"/>
                  </a:lnTo>
                  <a:lnTo>
                    <a:pt x="0" y="27762"/>
                  </a:lnTo>
                  <a:lnTo>
                    <a:pt x="13" y="28043"/>
                  </a:lnTo>
                  <a:lnTo>
                    <a:pt x="26" y="28298"/>
                  </a:lnTo>
                  <a:lnTo>
                    <a:pt x="64" y="28566"/>
                  </a:lnTo>
                  <a:lnTo>
                    <a:pt x="102" y="28822"/>
                  </a:lnTo>
                  <a:lnTo>
                    <a:pt x="166" y="29077"/>
                  </a:lnTo>
                  <a:lnTo>
                    <a:pt x="243" y="29332"/>
                  </a:lnTo>
                  <a:lnTo>
                    <a:pt x="319" y="29575"/>
                  </a:lnTo>
                  <a:lnTo>
                    <a:pt x="408" y="29805"/>
                  </a:lnTo>
                  <a:lnTo>
                    <a:pt x="523" y="30047"/>
                  </a:lnTo>
                  <a:lnTo>
                    <a:pt x="638" y="30264"/>
                  </a:lnTo>
                  <a:lnTo>
                    <a:pt x="766" y="30481"/>
                  </a:lnTo>
                  <a:lnTo>
                    <a:pt x="893" y="30698"/>
                  </a:lnTo>
                  <a:lnTo>
                    <a:pt x="1047" y="30902"/>
                  </a:lnTo>
                  <a:lnTo>
                    <a:pt x="1200" y="31107"/>
                  </a:lnTo>
                  <a:lnTo>
                    <a:pt x="1366" y="31298"/>
                  </a:lnTo>
                  <a:lnTo>
                    <a:pt x="1532" y="31477"/>
                  </a:lnTo>
                  <a:lnTo>
                    <a:pt x="1723" y="31655"/>
                  </a:lnTo>
                  <a:lnTo>
                    <a:pt x="1915" y="31809"/>
                  </a:lnTo>
                  <a:lnTo>
                    <a:pt x="2106" y="31974"/>
                  </a:lnTo>
                  <a:lnTo>
                    <a:pt x="2310" y="32115"/>
                  </a:lnTo>
                  <a:lnTo>
                    <a:pt x="2527" y="32255"/>
                  </a:lnTo>
                  <a:lnTo>
                    <a:pt x="2744" y="32383"/>
                  </a:lnTo>
                  <a:lnTo>
                    <a:pt x="2974" y="32498"/>
                  </a:lnTo>
                  <a:lnTo>
                    <a:pt x="3204" y="32600"/>
                  </a:lnTo>
                  <a:lnTo>
                    <a:pt x="3446" y="32689"/>
                  </a:lnTo>
                  <a:lnTo>
                    <a:pt x="3689" y="32779"/>
                  </a:lnTo>
                  <a:lnTo>
                    <a:pt x="3931" y="32842"/>
                  </a:lnTo>
                  <a:lnTo>
                    <a:pt x="4187" y="32906"/>
                  </a:lnTo>
                  <a:lnTo>
                    <a:pt x="4442" y="32957"/>
                  </a:lnTo>
                  <a:lnTo>
                    <a:pt x="4710" y="32983"/>
                  </a:lnTo>
                  <a:lnTo>
                    <a:pt x="4978" y="33008"/>
                  </a:lnTo>
                  <a:lnTo>
                    <a:pt x="34578" y="33008"/>
                  </a:lnTo>
                  <a:lnTo>
                    <a:pt x="34833" y="32983"/>
                  </a:lnTo>
                  <a:lnTo>
                    <a:pt x="35101" y="32957"/>
                  </a:lnTo>
                  <a:lnTo>
                    <a:pt x="35357" y="32906"/>
                  </a:lnTo>
                  <a:lnTo>
                    <a:pt x="35612" y="32842"/>
                  </a:lnTo>
                  <a:lnTo>
                    <a:pt x="35867" y="32779"/>
                  </a:lnTo>
                  <a:lnTo>
                    <a:pt x="36110" y="32689"/>
                  </a:lnTo>
                  <a:lnTo>
                    <a:pt x="36340" y="32600"/>
                  </a:lnTo>
                  <a:lnTo>
                    <a:pt x="36569" y="32498"/>
                  </a:lnTo>
                  <a:lnTo>
                    <a:pt x="36799" y="32383"/>
                  </a:lnTo>
                  <a:lnTo>
                    <a:pt x="37016" y="32255"/>
                  </a:lnTo>
                  <a:lnTo>
                    <a:pt x="37233" y="32115"/>
                  </a:lnTo>
                  <a:lnTo>
                    <a:pt x="37437" y="31974"/>
                  </a:lnTo>
                  <a:lnTo>
                    <a:pt x="37641" y="31809"/>
                  </a:lnTo>
                  <a:lnTo>
                    <a:pt x="37833" y="31655"/>
                  </a:lnTo>
                  <a:lnTo>
                    <a:pt x="38012" y="31477"/>
                  </a:lnTo>
                  <a:lnTo>
                    <a:pt x="38178" y="31298"/>
                  </a:lnTo>
                  <a:lnTo>
                    <a:pt x="38344" y="31107"/>
                  </a:lnTo>
                  <a:lnTo>
                    <a:pt x="38509" y="30902"/>
                  </a:lnTo>
                  <a:lnTo>
                    <a:pt x="38650" y="30698"/>
                  </a:lnTo>
                  <a:lnTo>
                    <a:pt x="38790" y="30481"/>
                  </a:lnTo>
                  <a:lnTo>
                    <a:pt x="38918" y="30264"/>
                  </a:lnTo>
                  <a:lnTo>
                    <a:pt x="39033" y="30047"/>
                  </a:lnTo>
                  <a:lnTo>
                    <a:pt x="39135" y="29805"/>
                  </a:lnTo>
                  <a:lnTo>
                    <a:pt x="39224" y="29575"/>
                  </a:lnTo>
                  <a:lnTo>
                    <a:pt x="39314" y="29332"/>
                  </a:lnTo>
                  <a:lnTo>
                    <a:pt x="39377" y="29077"/>
                  </a:lnTo>
                  <a:lnTo>
                    <a:pt x="39441" y="28822"/>
                  </a:lnTo>
                  <a:lnTo>
                    <a:pt x="39480" y="28566"/>
                  </a:lnTo>
                  <a:lnTo>
                    <a:pt x="39518" y="28298"/>
                  </a:lnTo>
                  <a:lnTo>
                    <a:pt x="39543" y="28043"/>
                  </a:lnTo>
                  <a:lnTo>
                    <a:pt x="39543" y="27762"/>
                  </a:lnTo>
                  <a:lnTo>
                    <a:pt x="39543" y="22261"/>
                  </a:lnTo>
                  <a:lnTo>
                    <a:pt x="43858" y="17947"/>
                  </a:lnTo>
                  <a:lnTo>
                    <a:pt x="43998" y="17793"/>
                  </a:lnTo>
                  <a:lnTo>
                    <a:pt x="44113" y="17628"/>
                  </a:lnTo>
                  <a:lnTo>
                    <a:pt x="44228" y="17449"/>
                  </a:lnTo>
                  <a:lnTo>
                    <a:pt x="44304" y="17270"/>
                  </a:lnTo>
                  <a:lnTo>
                    <a:pt x="44368" y="17079"/>
                  </a:lnTo>
                  <a:lnTo>
                    <a:pt x="44419" y="16887"/>
                  </a:lnTo>
                  <a:lnTo>
                    <a:pt x="44445" y="16696"/>
                  </a:lnTo>
                  <a:lnTo>
                    <a:pt x="44458" y="16504"/>
                  </a:lnTo>
                  <a:lnTo>
                    <a:pt x="44445" y="16313"/>
                  </a:lnTo>
                  <a:lnTo>
                    <a:pt x="44419" y="16109"/>
                  </a:lnTo>
                  <a:lnTo>
                    <a:pt x="44368" y="15917"/>
                  </a:lnTo>
                  <a:lnTo>
                    <a:pt x="44304" y="15738"/>
                  </a:lnTo>
                  <a:lnTo>
                    <a:pt x="44228" y="15547"/>
                  </a:lnTo>
                  <a:lnTo>
                    <a:pt x="44113" y="15381"/>
                  </a:lnTo>
                  <a:lnTo>
                    <a:pt x="43998" y="15215"/>
                  </a:lnTo>
                  <a:lnTo>
                    <a:pt x="43858" y="15062"/>
                  </a:lnTo>
                  <a:lnTo>
                    <a:pt x="39543" y="10748"/>
                  </a:lnTo>
                  <a:lnTo>
                    <a:pt x="39543" y="5233"/>
                  </a:lnTo>
                  <a:lnTo>
                    <a:pt x="39543" y="4965"/>
                  </a:lnTo>
                  <a:lnTo>
                    <a:pt x="39518" y="4697"/>
                  </a:lnTo>
                  <a:lnTo>
                    <a:pt x="39480" y="4442"/>
                  </a:lnTo>
                  <a:lnTo>
                    <a:pt x="39441" y="4187"/>
                  </a:lnTo>
                  <a:lnTo>
                    <a:pt x="39377" y="3932"/>
                  </a:lnTo>
                  <a:lnTo>
                    <a:pt x="39314" y="3676"/>
                  </a:lnTo>
                  <a:lnTo>
                    <a:pt x="39224" y="3434"/>
                  </a:lnTo>
                  <a:lnTo>
                    <a:pt x="39135" y="3191"/>
                  </a:lnTo>
                  <a:lnTo>
                    <a:pt x="39033" y="2961"/>
                  </a:lnTo>
                  <a:lnTo>
                    <a:pt x="38918" y="2744"/>
                  </a:lnTo>
                  <a:lnTo>
                    <a:pt x="38790" y="2515"/>
                  </a:lnTo>
                  <a:lnTo>
                    <a:pt x="38650" y="2310"/>
                  </a:lnTo>
                  <a:lnTo>
                    <a:pt x="38509" y="2106"/>
                  </a:lnTo>
                  <a:lnTo>
                    <a:pt x="38344" y="1902"/>
                  </a:lnTo>
                  <a:lnTo>
                    <a:pt x="38178" y="1711"/>
                  </a:lnTo>
                  <a:lnTo>
                    <a:pt x="38012" y="1532"/>
                  </a:lnTo>
                  <a:lnTo>
                    <a:pt x="37833" y="1353"/>
                  </a:lnTo>
                  <a:lnTo>
                    <a:pt x="37641" y="1187"/>
                  </a:lnTo>
                  <a:lnTo>
                    <a:pt x="37437" y="1034"/>
                  </a:lnTo>
                  <a:lnTo>
                    <a:pt x="37233" y="894"/>
                  </a:lnTo>
                  <a:lnTo>
                    <a:pt x="37016" y="753"/>
                  </a:lnTo>
                  <a:lnTo>
                    <a:pt x="36799" y="626"/>
                  </a:lnTo>
                  <a:lnTo>
                    <a:pt x="36569" y="511"/>
                  </a:lnTo>
                  <a:lnTo>
                    <a:pt x="36340" y="409"/>
                  </a:lnTo>
                  <a:lnTo>
                    <a:pt x="36110" y="306"/>
                  </a:lnTo>
                  <a:lnTo>
                    <a:pt x="35867" y="230"/>
                  </a:lnTo>
                  <a:lnTo>
                    <a:pt x="35612" y="153"/>
                  </a:lnTo>
                  <a:lnTo>
                    <a:pt x="35357" y="102"/>
                  </a:lnTo>
                  <a:lnTo>
                    <a:pt x="35101" y="51"/>
                  </a:lnTo>
                  <a:lnTo>
                    <a:pt x="34833" y="26"/>
                  </a:lnTo>
                  <a:lnTo>
                    <a:pt x="34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030791" y="2022979"/>
              <a:ext cx="560186" cy="415925"/>
            </a:xfrm>
            <a:custGeom>
              <a:avLst/>
              <a:gdLst/>
              <a:ahLst/>
              <a:cxnLst/>
              <a:rect l="l" t="t" r="r" b="b"/>
              <a:pathLst>
                <a:path w="44458" h="33009" extrusionOk="0">
                  <a:moveTo>
                    <a:pt x="9893" y="0"/>
                  </a:moveTo>
                  <a:lnTo>
                    <a:pt x="9625" y="26"/>
                  </a:lnTo>
                  <a:lnTo>
                    <a:pt x="9357" y="52"/>
                  </a:lnTo>
                  <a:lnTo>
                    <a:pt x="9101" y="103"/>
                  </a:lnTo>
                  <a:lnTo>
                    <a:pt x="8846" y="166"/>
                  </a:lnTo>
                  <a:lnTo>
                    <a:pt x="8604" y="230"/>
                  </a:lnTo>
                  <a:lnTo>
                    <a:pt x="8361" y="320"/>
                  </a:lnTo>
                  <a:lnTo>
                    <a:pt x="8118" y="409"/>
                  </a:lnTo>
                  <a:lnTo>
                    <a:pt x="7889" y="511"/>
                  </a:lnTo>
                  <a:lnTo>
                    <a:pt x="7659" y="626"/>
                  </a:lnTo>
                  <a:lnTo>
                    <a:pt x="7442" y="754"/>
                  </a:lnTo>
                  <a:lnTo>
                    <a:pt x="7225" y="894"/>
                  </a:lnTo>
                  <a:lnTo>
                    <a:pt x="7021" y="1034"/>
                  </a:lnTo>
                  <a:lnTo>
                    <a:pt x="6829" y="1188"/>
                  </a:lnTo>
                  <a:lnTo>
                    <a:pt x="6638" y="1353"/>
                  </a:lnTo>
                  <a:lnTo>
                    <a:pt x="6446" y="1532"/>
                  </a:lnTo>
                  <a:lnTo>
                    <a:pt x="6280" y="1711"/>
                  </a:lnTo>
                  <a:lnTo>
                    <a:pt x="6114" y="1902"/>
                  </a:lnTo>
                  <a:lnTo>
                    <a:pt x="5961" y="2107"/>
                  </a:lnTo>
                  <a:lnTo>
                    <a:pt x="5808" y="2311"/>
                  </a:lnTo>
                  <a:lnTo>
                    <a:pt x="5681" y="2515"/>
                  </a:lnTo>
                  <a:lnTo>
                    <a:pt x="5553" y="2745"/>
                  </a:lnTo>
                  <a:lnTo>
                    <a:pt x="5438" y="2962"/>
                  </a:lnTo>
                  <a:lnTo>
                    <a:pt x="5323" y="3204"/>
                  </a:lnTo>
                  <a:lnTo>
                    <a:pt x="5234" y="3434"/>
                  </a:lnTo>
                  <a:lnTo>
                    <a:pt x="5157" y="3677"/>
                  </a:lnTo>
                  <a:lnTo>
                    <a:pt x="5081" y="3932"/>
                  </a:lnTo>
                  <a:lnTo>
                    <a:pt x="5017" y="4187"/>
                  </a:lnTo>
                  <a:lnTo>
                    <a:pt x="4978" y="4442"/>
                  </a:lnTo>
                  <a:lnTo>
                    <a:pt x="4940" y="4698"/>
                  </a:lnTo>
                  <a:lnTo>
                    <a:pt x="4927" y="4966"/>
                  </a:lnTo>
                  <a:lnTo>
                    <a:pt x="4915" y="5234"/>
                  </a:lnTo>
                  <a:lnTo>
                    <a:pt x="4915" y="10748"/>
                  </a:lnTo>
                  <a:lnTo>
                    <a:pt x="600" y="15062"/>
                  </a:lnTo>
                  <a:lnTo>
                    <a:pt x="460" y="15215"/>
                  </a:lnTo>
                  <a:lnTo>
                    <a:pt x="345" y="15381"/>
                  </a:lnTo>
                  <a:lnTo>
                    <a:pt x="243" y="15560"/>
                  </a:lnTo>
                  <a:lnTo>
                    <a:pt x="154" y="15739"/>
                  </a:lnTo>
                  <a:lnTo>
                    <a:pt x="90" y="15917"/>
                  </a:lnTo>
                  <a:lnTo>
                    <a:pt x="39" y="16109"/>
                  </a:lnTo>
                  <a:lnTo>
                    <a:pt x="13" y="16313"/>
                  </a:lnTo>
                  <a:lnTo>
                    <a:pt x="0" y="16505"/>
                  </a:lnTo>
                  <a:lnTo>
                    <a:pt x="13" y="16696"/>
                  </a:lnTo>
                  <a:lnTo>
                    <a:pt x="39" y="16900"/>
                  </a:lnTo>
                  <a:lnTo>
                    <a:pt x="90" y="17092"/>
                  </a:lnTo>
                  <a:lnTo>
                    <a:pt x="154" y="17270"/>
                  </a:lnTo>
                  <a:lnTo>
                    <a:pt x="243" y="17449"/>
                  </a:lnTo>
                  <a:lnTo>
                    <a:pt x="345" y="17628"/>
                  </a:lnTo>
                  <a:lnTo>
                    <a:pt x="460" y="17794"/>
                  </a:lnTo>
                  <a:lnTo>
                    <a:pt x="600" y="17947"/>
                  </a:lnTo>
                  <a:lnTo>
                    <a:pt x="4915" y="22261"/>
                  </a:lnTo>
                  <a:lnTo>
                    <a:pt x="4915" y="27775"/>
                  </a:lnTo>
                  <a:lnTo>
                    <a:pt x="4927" y="28043"/>
                  </a:lnTo>
                  <a:lnTo>
                    <a:pt x="4940" y="28311"/>
                  </a:lnTo>
                  <a:lnTo>
                    <a:pt x="4978" y="28567"/>
                  </a:lnTo>
                  <a:lnTo>
                    <a:pt x="5017" y="28822"/>
                  </a:lnTo>
                  <a:lnTo>
                    <a:pt x="5081" y="29077"/>
                  </a:lnTo>
                  <a:lnTo>
                    <a:pt x="5157" y="29333"/>
                  </a:lnTo>
                  <a:lnTo>
                    <a:pt x="5234" y="29575"/>
                  </a:lnTo>
                  <a:lnTo>
                    <a:pt x="5323" y="29818"/>
                  </a:lnTo>
                  <a:lnTo>
                    <a:pt x="5438" y="30047"/>
                  </a:lnTo>
                  <a:lnTo>
                    <a:pt x="5553" y="30264"/>
                  </a:lnTo>
                  <a:lnTo>
                    <a:pt x="5681" y="30494"/>
                  </a:lnTo>
                  <a:lnTo>
                    <a:pt x="5808" y="30698"/>
                  </a:lnTo>
                  <a:lnTo>
                    <a:pt x="5961" y="30903"/>
                  </a:lnTo>
                  <a:lnTo>
                    <a:pt x="6114" y="31107"/>
                  </a:lnTo>
                  <a:lnTo>
                    <a:pt x="6280" y="31298"/>
                  </a:lnTo>
                  <a:lnTo>
                    <a:pt x="6446" y="31477"/>
                  </a:lnTo>
                  <a:lnTo>
                    <a:pt x="6638" y="31656"/>
                  </a:lnTo>
                  <a:lnTo>
                    <a:pt x="6829" y="31822"/>
                  </a:lnTo>
                  <a:lnTo>
                    <a:pt x="7021" y="31975"/>
                  </a:lnTo>
                  <a:lnTo>
                    <a:pt x="7225" y="32115"/>
                  </a:lnTo>
                  <a:lnTo>
                    <a:pt x="7442" y="32256"/>
                  </a:lnTo>
                  <a:lnTo>
                    <a:pt x="7659" y="32383"/>
                  </a:lnTo>
                  <a:lnTo>
                    <a:pt x="7889" y="32498"/>
                  </a:lnTo>
                  <a:lnTo>
                    <a:pt x="8118" y="32600"/>
                  </a:lnTo>
                  <a:lnTo>
                    <a:pt x="8361" y="32690"/>
                  </a:lnTo>
                  <a:lnTo>
                    <a:pt x="8604" y="32779"/>
                  </a:lnTo>
                  <a:lnTo>
                    <a:pt x="8846" y="32843"/>
                  </a:lnTo>
                  <a:lnTo>
                    <a:pt x="9101" y="32907"/>
                  </a:lnTo>
                  <a:lnTo>
                    <a:pt x="9357" y="32958"/>
                  </a:lnTo>
                  <a:lnTo>
                    <a:pt x="9625" y="32983"/>
                  </a:lnTo>
                  <a:lnTo>
                    <a:pt x="9893" y="33009"/>
                  </a:lnTo>
                  <a:lnTo>
                    <a:pt x="39480" y="33009"/>
                  </a:lnTo>
                  <a:lnTo>
                    <a:pt x="39748" y="32983"/>
                  </a:lnTo>
                  <a:lnTo>
                    <a:pt x="40016" y="32958"/>
                  </a:lnTo>
                  <a:lnTo>
                    <a:pt x="40271" y="32907"/>
                  </a:lnTo>
                  <a:lnTo>
                    <a:pt x="40527" y="32843"/>
                  </a:lnTo>
                  <a:lnTo>
                    <a:pt x="40769" y="32779"/>
                  </a:lnTo>
                  <a:lnTo>
                    <a:pt x="41024" y="32690"/>
                  </a:lnTo>
                  <a:lnTo>
                    <a:pt x="41254" y="32600"/>
                  </a:lnTo>
                  <a:lnTo>
                    <a:pt x="41484" y="32498"/>
                  </a:lnTo>
                  <a:lnTo>
                    <a:pt x="41714" y="32383"/>
                  </a:lnTo>
                  <a:lnTo>
                    <a:pt x="41931" y="32256"/>
                  </a:lnTo>
                  <a:lnTo>
                    <a:pt x="42148" y="32115"/>
                  </a:lnTo>
                  <a:lnTo>
                    <a:pt x="42352" y="31975"/>
                  </a:lnTo>
                  <a:lnTo>
                    <a:pt x="42556" y="31822"/>
                  </a:lnTo>
                  <a:lnTo>
                    <a:pt x="42748" y="31656"/>
                  </a:lnTo>
                  <a:lnTo>
                    <a:pt x="42926" y="31477"/>
                  </a:lnTo>
                  <a:lnTo>
                    <a:pt x="43092" y="31298"/>
                  </a:lnTo>
                  <a:lnTo>
                    <a:pt x="43258" y="31107"/>
                  </a:lnTo>
                  <a:lnTo>
                    <a:pt x="43411" y="30903"/>
                  </a:lnTo>
                  <a:lnTo>
                    <a:pt x="43565" y="30698"/>
                  </a:lnTo>
                  <a:lnTo>
                    <a:pt x="43705" y="30494"/>
                  </a:lnTo>
                  <a:lnTo>
                    <a:pt x="43833" y="30264"/>
                  </a:lnTo>
                  <a:lnTo>
                    <a:pt x="43947" y="30047"/>
                  </a:lnTo>
                  <a:lnTo>
                    <a:pt x="44050" y="29818"/>
                  </a:lnTo>
                  <a:lnTo>
                    <a:pt x="44139" y="29575"/>
                  </a:lnTo>
                  <a:lnTo>
                    <a:pt x="44228" y="29333"/>
                  </a:lnTo>
                  <a:lnTo>
                    <a:pt x="44292" y="29077"/>
                  </a:lnTo>
                  <a:lnTo>
                    <a:pt x="44356" y="28822"/>
                  </a:lnTo>
                  <a:lnTo>
                    <a:pt x="44394" y="28567"/>
                  </a:lnTo>
                  <a:lnTo>
                    <a:pt x="44432" y="28311"/>
                  </a:lnTo>
                  <a:lnTo>
                    <a:pt x="44458" y="28043"/>
                  </a:lnTo>
                  <a:lnTo>
                    <a:pt x="44458" y="27775"/>
                  </a:lnTo>
                  <a:lnTo>
                    <a:pt x="44458" y="5234"/>
                  </a:lnTo>
                  <a:lnTo>
                    <a:pt x="44458" y="4966"/>
                  </a:lnTo>
                  <a:lnTo>
                    <a:pt x="44432" y="4698"/>
                  </a:lnTo>
                  <a:lnTo>
                    <a:pt x="44394" y="4442"/>
                  </a:lnTo>
                  <a:lnTo>
                    <a:pt x="44356" y="4187"/>
                  </a:lnTo>
                  <a:lnTo>
                    <a:pt x="44292" y="3932"/>
                  </a:lnTo>
                  <a:lnTo>
                    <a:pt x="44228" y="3677"/>
                  </a:lnTo>
                  <a:lnTo>
                    <a:pt x="44139" y="3434"/>
                  </a:lnTo>
                  <a:lnTo>
                    <a:pt x="44050" y="3204"/>
                  </a:lnTo>
                  <a:lnTo>
                    <a:pt x="43947" y="2962"/>
                  </a:lnTo>
                  <a:lnTo>
                    <a:pt x="43833" y="2745"/>
                  </a:lnTo>
                  <a:lnTo>
                    <a:pt x="43705" y="2515"/>
                  </a:lnTo>
                  <a:lnTo>
                    <a:pt x="43565" y="2311"/>
                  </a:lnTo>
                  <a:lnTo>
                    <a:pt x="43411" y="2107"/>
                  </a:lnTo>
                  <a:lnTo>
                    <a:pt x="43258" y="1902"/>
                  </a:lnTo>
                  <a:lnTo>
                    <a:pt x="43092" y="1711"/>
                  </a:lnTo>
                  <a:lnTo>
                    <a:pt x="42926" y="1532"/>
                  </a:lnTo>
                  <a:lnTo>
                    <a:pt x="42748" y="1353"/>
                  </a:lnTo>
                  <a:lnTo>
                    <a:pt x="42556" y="1188"/>
                  </a:lnTo>
                  <a:lnTo>
                    <a:pt x="42352" y="1034"/>
                  </a:lnTo>
                  <a:lnTo>
                    <a:pt x="42148" y="894"/>
                  </a:lnTo>
                  <a:lnTo>
                    <a:pt x="41931" y="754"/>
                  </a:lnTo>
                  <a:lnTo>
                    <a:pt x="41714" y="626"/>
                  </a:lnTo>
                  <a:lnTo>
                    <a:pt x="41484" y="511"/>
                  </a:lnTo>
                  <a:lnTo>
                    <a:pt x="41254" y="409"/>
                  </a:lnTo>
                  <a:lnTo>
                    <a:pt x="41024" y="320"/>
                  </a:lnTo>
                  <a:lnTo>
                    <a:pt x="40769" y="230"/>
                  </a:lnTo>
                  <a:lnTo>
                    <a:pt x="40527" y="166"/>
                  </a:lnTo>
                  <a:lnTo>
                    <a:pt x="40271" y="103"/>
                  </a:lnTo>
                  <a:lnTo>
                    <a:pt x="40016" y="52"/>
                  </a:lnTo>
                  <a:lnTo>
                    <a:pt x="39748" y="26"/>
                  </a:lnTo>
                  <a:lnTo>
                    <a:pt x="39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061295" y="1541763"/>
              <a:ext cx="922711" cy="1859559"/>
            </a:xfrm>
            <a:custGeom>
              <a:avLst/>
              <a:gdLst/>
              <a:ahLst/>
              <a:cxnLst/>
              <a:rect l="l" t="t" r="r" b="b"/>
              <a:pathLst>
                <a:path w="73229" h="147580" extrusionOk="0">
                  <a:moveTo>
                    <a:pt x="6612" y="0"/>
                  </a:moveTo>
                  <a:lnTo>
                    <a:pt x="6255" y="26"/>
                  </a:lnTo>
                  <a:lnTo>
                    <a:pt x="5910" y="77"/>
                  </a:lnTo>
                  <a:lnTo>
                    <a:pt x="5565" y="140"/>
                  </a:lnTo>
                  <a:lnTo>
                    <a:pt x="5221" y="217"/>
                  </a:lnTo>
                  <a:lnTo>
                    <a:pt x="4902" y="306"/>
                  </a:lnTo>
                  <a:lnTo>
                    <a:pt x="4570" y="421"/>
                  </a:lnTo>
                  <a:lnTo>
                    <a:pt x="4251" y="549"/>
                  </a:lnTo>
                  <a:lnTo>
                    <a:pt x="3944" y="677"/>
                  </a:lnTo>
                  <a:lnTo>
                    <a:pt x="3651" y="830"/>
                  </a:lnTo>
                  <a:lnTo>
                    <a:pt x="3357" y="1008"/>
                  </a:lnTo>
                  <a:lnTo>
                    <a:pt x="3076" y="1187"/>
                  </a:lnTo>
                  <a:lnTo>
                    <a:pt x="2796" y="1379"/>
                  </a:lnTo>
                  <a:lnTo>
                    <a:pt x="2540" y="1583"/>
                  </a:lnTo>
                  <a:lnTo>
                    <a:pt x="2285" y="1800"/>
                  </a:lnTo>
                  <a:lnTo>
                    <a:pt x="2042" y="2030"/>
                  </a:lnTo>
                  <a:lnTo>
                    <a:pt x="1813" y="2272"/>
                  </a:lnTo>
                  <a:lnTo>
                    <a:pt x="1596" y="2527"/>
                  </a:lnTo>
                  <a:lnTo>
                    <a:pt x="1379" y="2795"/>
                  </a:lnTo>
                  <a:lnTo>
                    <a:pt x="1187" y="3063"/>
                  </a:lnTo>
                  <a:lnTo>
                    <a:pt x="1009" y="3344"/>
                  </a:lnTo>
                  <a:lnTo>
                    <a:pt x="843" y="3638"/>
                  </a:lnTo>
                  <a:lnTo>
                    <a:pt x="689" y="3944"/>
                  </a:lnTo>
                  <a:lnTo>
                    <a:pt x="549" y="4250"/>
                  </a:lnTo>
                  <a:lnTo>
                    <a:pt x="421" y="4570"/>
                  </a:lnTo>
                  <a:lnTo>
                    <a:pt x="319" y="4889"/>
                  </a:lnTo>
                  <a:lnTo>
                    <a:pt x="217" y="5221"/>
                  </a:lnTo>
                  <a:lnTo>
                    <a:pt x="141" y="5552"/>
                  </a:lnTo>
                  <a:lnTo>
                    <a:pt x="77" y="5897"/>
                  </a:lnTo>
                  <a:lnTo>
                    <a:pt x="38" y="6254"/>
                  </a:lnTo>
                  <a:lnTo>
                    <a:pt x="13" y="6599"/>
                  </a:lnTo>
                  <a:lnTo>
                    <a:pt x="0" y="6956"/>
                  </a:lnTo>
                  <a:lnTo>
                    <a:pt x="0" y="140611"/>
                  </a:lnTo>
                  <a:lnTo>
                    <a:pt x="13" y="140968"/>
                  </a:lnTo>
                  <a:lnTo>
                    <a:pt x="38" y="141325"/>
                  </a:lnTo>
                  <a:lnTo>
                    <a:pt x="77" y="141670"/>
                  </a:lnTo>
                  <a:lnTo>
                    <a:pt x="141" y="142015"/>
                  </a:lnTo>
                  <a:lnTo>
                    <a:pt x="217" y="142346"/>
                  </a:lnTo>
                  <a:lnTo>
                    <a:pt x="319" y="142678"/>
                  </a:lnTo>
                  <a:lnTo>
                    <a:pt x="421" y="142997"/>
                  </a:lnTo>
                  <a:lnTo>
                    <a:pt x="549" y="143317"/>
                  </a:lnTo>
                  <a:lnTo>
                    <a:pt x="689" y="143623"/>
                  </a:lnTo>
                  <a:lnTo>
                    <a:pt x="843" y="143929"/>
                  </a:lnTo>
                  <a:lnTo>
                    <a:pt x="1009" y="144223"/>
                  </a:lnTo>
                  <a:lnTo>
                    <a:pt x="1187" y="144504"/>
                  </a:lnTo>
                  <a:lnTo>
                    <a:pt x="1379" y="144772"/>
                  </a:lnTo>
                  <a:lnTo>
                    <a:pt x="1596" y="145040"/>
                  </a:lnTo>
                  <a:lnTo>
                    <a:pt x="1813" y="145295"/>
                  </a:lnTo>
                  <a:lnTo>
                    <a:pt x="2042" y="145538"/>
                  </a:lnTo>
                  <a:lnTo>
                    <a:pt x="2285" y="145767"/>
                  </a:lnTo>
                  <a:lnTo>
                    <a:pt x="2540" y="145984"/>
                  </a:lnTo>
                  <a:lnTo>
                    <a:pt x="2796" y="146188"/>
                  </a:lnTo>
                  <a:lnTo>
                    <a:pt x="3076" y="146380"/>
                  </a:lnTo>
                  <a:lnTo>
                    <a:pt x="3357" y="146571"/>
                  </a:lnTo>
                  <a:lnTo>
                    <a:pt x="3651" y="146737"/>
                  </a:lnTo>
                  <a:lnTo>
                    <a:pt x="3944" y="146891"/>
                  </a:lnTo>
                  <a:lnTo>
                    <a:pt x="4251" y="147031"/>
                  </a:lnTo>
                  <a:lnTo>
                    <a:pt x="4570" y="147146"/>
                  </a:lnTo>
                  <a:lnTo>
                    <a:pt x="4902" y="147261"/>
                  </a:lnTo>
                  <a:lnTo>
                    <a:pt x="5221" y="147350"/>
                  </a:lnTo>
                  <a:lnTo>
                    <a:pt x="5565" y="147439"/>
                  </a:lnTo>
                  <a:lnTo>
                    <a:pt x="5910" y="147490"/>
                  </a:lnTo>
                  <a:lnTo>
                    <a:pt x="6255" y="147541"/>
                  </a:lnTo>
                  <a:lnTo>
                    <a:pt x="6612" y="147567"/>
                  </a:lnTo>
                  <a:lnTo>
                    <a:pt x="6969" y="147580"/>
                  </a:lnTo>
                  <a:lnTo>
                    <a:pt x="66259" y="147580"/>
                  </a:lnTo>
                  <a:lnTo>
                    <a:pt x="66616" y="147567"/>
                  </a:lnTo>
                  <a:lnTo>
                    <a:pt x="66974" y="147541"/>
                  </a:lnTo>
                  <a:lnTo>
                    <a:pt x="67318" y="147490"/>
                  </a:lnTo>
                  <a:lnTo>
                    <a:pt x="67663" y="147439"/>
                  </a:lnTo>
                  <a:lnTo>
                    <a:pt x="67995" y="147350"/>
                  </a:lnTo>
                  <a:lnTo>
                    <a:pt x="68327" y="147261"/>
                  </a:lnTo>
                  <a:lnTo>
                    <a:pt x="68659" y="147146"/>
                  </a:lnTo>
                  <a:lnTo>
                    <a:pt x="68965" y="147031"/>
                  </a:lnTo>
                  <a:lnTo>
                    <a:pt x="69284" y="146891"/>
                  </a:lnTo>
                  <a:lnTo>
                    <a:pt x="69578" y="146737"/>
                  </a:lnTo>
                  <a:lnTo>
                    <a:pt x="69871" y="146571"/>
                  </a:lnTo>
                  <a:lnTo>
                    <a:pt x="70152" y="146380"/>
                  </a:lnTo>
                  <a:lnTo>
                    <a:pt x="70433" y="146188"/>
                  </a:lnTo>
                  <a:lnTo>
                    <a:pt x="70688" y="145984"/>
                  </a:lnTo>
                  <a:lnTo>
                    <a:pt x="70943" y="145767"/>
                  </a:lnTo>
                  <a:lnTo>
                    <a:pt x="71186" y="145538"/>
                  </a:lnTo>
                  <a:lnTo>
                    <a:pt x="71416" y="145295"/>
                  </a:lnTo>
                  <a:lnTo>
                    <a:pt x="71633" y="145040"/>
                  </a:lnTo>
                  <a:lnTo>
                    <a:pt x="71837" y="144772"/>
                  </a:lnTo>
                  <a:lnTo>
                    <a:pt x="72041" y="144504"/>
                  </a:lnTo>
                  <a:lnTo>
                    <a:pt x="72220" y="144223"/>
                  </a:lnTo>
                  <a:lnTo>
                    <a:pt x="72386" y="143929"/>
                  </a:lnTo>
                  <a:lnTo>
                    <a:pt x="72539" y="143623"/>
                  </a:lnTo>
                  <a:lnTo>
                    <a:pt x="72679" y="143317"/>
                  </a:lnTo>
                  <a:lnTo>
                    <a:pt x="72807" y="142997"/>
                  </a:lnTo>
                  <a:lnTo>
                    <a:pt x="72909" y="142678"/>
                  </a:lnTo>
                  <a:lnTo>
                    <a:pt x="73011" y="142346"/>
                  </a:lnTo>
                  <a:lnTo>
                    <a:pt x="73088" y="142015"/>
                  </a:lnTo>
                  <a:lnTo>
                    <a:pt x="73152" y="141670"/>
                  </a:lnTo>
                  <a:lnTo>
                    <a:pt x="73190" y="141325"/>
                  </a:lnTo>
                  <a:lnTo>
                    <a:pt x="73215" y="140968"/>
                  </a:lnTo>
                  <a:lnTo>
                    <a:pt x="73228" y="140611"/>
                  </a:lnTo>
                  <a:lnTo>
                    <a:pt x="73228" y="6956"/>
                  </a:lnTo>
                  <a:lnTo>
                    <a:pt x="73215" y="6599"/>
                  </a:lnTo>
                  <a:lnTo>
                    <a:pt x="73190" y="6254"/>
                  </a:lnTo>
                  <a:lnTo>
                    <a:pt x="73152" y="5897"/>
                  </a:lnTo>
                  <a:lnTo>
                    <a:pt x="73088" y="5552"/>
                  </a:lnTo>
                  <a:lnTo>
                    <a:pt x="73011" y="5221"/>
                  </a:lnTo>
                  <a:lnTo>
                    <a:pt x="72909" y="4889"/>
                  </a:lnTo>
                  <a:lnTo>
                    <a:pt x="72807" y="4570"/>
                  </a:lnTo>
                  <a:lnTo>
                    <a:pt x="72679" y="4250"/>
                  </a:lnTo>
                  <a:lnTo>
                    <a:pt x="72539" y="3944"/>
                  </a:lnTo>
                  <a:lnTo>
                    <a:pt x="72386" y="3638"/>
                  </a:lnTo>
                  <a:lnTo>
                    <a:pt x="72220" y="3344"/>
                  </a:lnTo>
                  <a:lnTo>
                    <a:pt x="72041" y="3063"/>
                  </a:lnTo>
                  <a:lnTo>
                    <a:pt x="71837" y="2795"/>
                  </a:lnTo>
                  <a:lnTo>
                    <a:pt x="71633" y="2527"/>
                  </a:lnTo>
                  <a:lnTo>
                    <a:pt x="71416" y="2272"/>
                  </a:lnTo>
                  <a:lnTo>
                    <a:pt x="71186" y="2030"/>
                  </a:lnTo>
                  <a:lnTo>
                    <a:pt x="70943" y="1800"/>
                  </a:lnTo>
                  <a:lnTo>
                    <a:pt x="70688" y="1583"/>
                  </a:lnTo>
                  <a:lnTo>
                    <a:pt x="70433" y="1379"/>
                  </a:lnTo>
                  <a:lnTo>
                    <a:pt x="70152" y="1187"/>
                  </a:lnTo>
                  <a:lnTo>
                    <a:pt x="69871" y="1008"/>
                  </a:lnTo>
                  <a:lnTo>
                    <a:pt x="69578" y="830"/>
                  </a:lnTo>
                  <a:lnTo>
                    <a:pt x="69284" y="677"/>
                  </a:lnTo>
                  <a:lnTo>
                    <a:pt x="68965" y="549"/>
                  </a:lnTo>
                  <a:lnTo>
                    <a:pt x="68659" y="421"/>
                  </a:lnTo>
                  <a:lnTo>
                    <a:pt x="68327" y="306"/>
                  </a:lnTo>
                  <a:lnTo>
                    <a:pt x="67995" y="217"/>
                  </a:lnTo>
                  <a:lnTo>
                    <a:pt x="67663" y="140"/>
                  </a:lnTo>
                  <a:lnTo>
                    <a:pt x="67318" y="77"/>
                  </a:lnTo>
                  <a:lnTo>
                    <a:pt x="66974" y="26"/>
                  </a:lnTo>
                  <a:lnTo>
                    <a:pt x="6661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085904" y="1584214"/>
              <a:ext cx="873494" cy="1760344"/>
            </a:xfrm>
            <a:custGeom>
              <a:avLst/>
              <a:gdLst/>
              <a:ahLst/>
              <a:cxnLst/>
              <a:rect l="l" t="t" r="r" b="b"/>
              <a:pathLst>
                <a:path w="69323" h="139706" extrusionOk="0">
                  <a:moveTo>
                    <a:pt x="6599" y="1"/>
                  </a:moveTo>
                  <a:lnTo>
                    <a:pt x="6255" y="14"/>
                  </a:lnTo>
                  <a:lnTo>
                    <a:pt x="5923" y="39"/>
                  </a:lnTo>
                  <a:lnTo>
                    <a:pt x="5591" y="77"/>
                  </a:lnTo>
                  <a:lnTo>
                    <a:pt x="5272" y="141"/>
                  </a:lnTo>
                  <a:lnTo>
                    <a:pt x="4953" y="218"/>
                  </a:lnTo>
                  <a:lnTo>
                    <a:pt x="4633" y="307"/>
                  </a:lnTo>
                  <a:lnTo>
                    <a:pt x="4327" y="409"/>
                  </a:lnTo>
                  <a:lnTo>
                    <a:pt x="4034" y="524"/>
                  </a:lnTo>
                  <a:lnTo>
                    <a:pt x="3740" y="652"/>
                  </a:lnTo>
                  <a:lnTo>
                    <a:pt x="3459" y="805"/>
                  </a:lnTo>
                  <a:lnTo>
                    <a:pt x="3178" y="958"/>
                  </a:lnTo>
                  <a:lnTo>
                    <a:pt x="2910" y="1137"/>
                  </a:lnTo>
                  <a:lnTo>
                    <a:pt x="2655" y="1315"/>
                  </a:lnTo>
                  <a:lnTo>
                    <a:pt x="2400" y="1507"/>
                  </a:lnTo>
                  <a:lnTo>
                    <a:pt x="2170" y="1724"/>
                  </a:lnTo>
                  <a:lnTo>
                    <a:pt x="1940" y="1941"/>
                  </a:lnTo>
                  <a:lnTo>
                    <a:pt x="1723" y="2171"/>
                  </a:lnTo>
                  <a:lnTo>
                    <a:pt x="1506" y="2400"/>
                  </a:lnTo>
                  <a:lnTo>
                    <a:pt x="1315" y="2656"/>
                  </a:lnTo>
                  <a:lnTo>
                    <a:pt x="1136" y="2911"/>
                  </a:lnTo>
                  <a:lnTo>
                    <a:pt x="957" y="3179"/>
                  </a:lnTo>
                  <a:lnTo>
                    <a:pt x="804" y="3460"/>
                  </a:lnTo>
                  <a:lnTo>
                    <a:pt x="651" y="3741"/>
                  </a:lnTo>
                  <a:lnTo>
                    <a:pt x="523" y="4034"/>
                  </a:lnTo>
                  <a:lnTo>
                    <a:pt x="409" y="4328"/>
                  </a:lnTo>
                  <a:lnTo>
                    <a:pt x="306" y="4634"/>
                  </a:lnTo>
                  <a:lnTo>
                    <a:pt x="217" y="4953"/>
                  </a:lnTo>
                  <a:lnTo>
                    <a:pt x="140" y="5272"/>
                  </a:lnTo>
                  <a:lnTo>
                    <a:pt x="77" y="5591"/>
                  </a:lnTo>
                  <a:lnTo>
                    <a:pt x="38" y="5923"/>
                  </a:lnTo>
                  <a:lnTo>
                    <a:pt x="13" y="6255"/>
                  </a:lnTo>
                  <a:lnTo>
                    <a:pt x="0" y="6600"/>
                  </a:lnTo>
                  <a:lnTo>
                    <a:pt x="0" y="133106"/>
                  </a:lnTo>
                  <a:lnTo>
                    <a:pt x="13" y="133438"/>
                  </a:lnTo>
                  <a:lnTo>
                    <a:pt x="38" y="133782"/>
                  </a:lnTo>
                  <a:lnTo>
                    <a:pt x="77" y="134114"/>
                  </a:lnTo>
                  <a:lnTo>
                    <a:pt x="140" y="134433"/>
                  </a:lnTo>
                  <a:lnTo>
                    <a:pt x="217" y="134753"/>
                  </a:lnTo>
                  <a:lnTo>
                    <a:pt x="306" y="135072"/>
                  </a:lnTo>
                  <a:lnTo>
                    <a:pt x="409" y="135378"/>
                  </a:lnTo>
                  <a:lnTo>
                    <a:pt x="523" y="135672"/>
                  </a:lnTo>
                  <a:lnTo>
                    <a:pt x="651" y="135965"/>
                  </a:lnTo>
                  <a:lnTo>
                    <a:pt x="804" y="136246"/>
                  </a:lnTo>
                  <a:lnTo>
                    <a:pt x="957" y="136527"/>
                  </a:lnTo>
                  <a:lnTo>
                    <a:pt x="1136" y="136795"/>
                  </a:lnTo>
                  <a:lnTo>
                    <a:pt x="1315" y="137050"/>
                  </a:lnTo>
                  <a:lnTo>
                    <a:pt x="1506" y="137305"/>
                  </a:lnTo>
                  <a:lnTo>
                    <a:pt x="1723" y="137535"/>
                  </a:lnTo>
                  <a:lnTo>
                    <a:pt x="1940" y="137765"/>
                  </a:lnTo>
                  <a:lnTo>
                    <a:pt x="2170" y="137982"/>
                  </a:lnTo>
                  <a:lnTo>
                    <a:pt x="2400" y="138199"/>
                  </a:lnTo>
                  <a:lnTo>
                    <a:pt x="2655" y="138390"/>
                  </a:lnTo>
                  <a:lnTo>
                    <a:pt x="2910" y="138569"/>
                  </a:lnTo>
                  <a:lnTo>
                    <a:pt x="3178" y="138748"/>
                  </a:lnTo>
                  <a:lnTo>
                    <a:pt x="3459" y="138901"/>
                  </a:lnTo>
                  <a:lnTo>
                    <a:pt x="3740" y="139054"/>
                  </a:lnTo>
                  <a:lnTo>
                    <a:pt x="4034" y="139182"/>
                  </a:lnTo>
                  <a:lnTo>
                    <a:pt x="4327" y="139297"/>
                  </a:lnTo>
                  <a:lnTo>
                    <a:pt x="4633" y="139399"/>
                  </a:lnTo>
                  <a:lnTo>
                    <a:pt x="4953" y="139488"/>
                  </a:lnTo>
                  <a:lnTo>
                    <a:pt x="5272" y="139565"/>
                  </a:lnTo>
                  <a:lnTo>
                    <a:pt x="5591" y="139628"/>
                  </a:lnTo>
                  <a:lnTo>
                    <a:pt x="5923" y="139667"/>
                  </a:lnTo>
                  <a:lnTo>
                    <a:pt x="6255" y="139692"/>
                  </a:lnTo>
                  <a:lnTo>
                    <a:pt x="6599" y="139705"/>
                  </a:lnTo>
                  <a:lnTo>
                    <a:pt x="62723" y="139705"/>
                  </a:lnTo>
                  <a:lnTo>
                    <a:pt x="63055" y="139692"/>
                  </a:lnTo>
                  <a:lnTo>
                    <a:pt x="63400" y="139667"/>
                  </a:lnTo>
                  <a:lnTo>
                    <a:pt x="63731" y="139628"/>
                  </a:lnTo>
                  <a:lnTo>
                    <a:pt x="64051" y="139565"/>
                  </a:lnTo>
                  <a:lnTo>
                    <a:pt x="64370" y="139488"/>
                  </a:lnTo>
                  <a:lnTo>
                    <a:pt x="64689" y="139399"/>
                  </a:lnTo>
                  <a:lnTo>
                    <a:pt x="64995" y="139297"/>
                  </a:lnTo>
                  <a:lnTo>
                    <a:pt x="65289" y="139182"/>
                  </a:lnTo>
                  <a:lnTo>
                    <a:pt x="65582" y="139054"/>
                  </a:lnTo>
                  <a:lnTo>
                    <a:pt x="65863" y="138901"/>
                  </a:lnTo>
                  <a:lnTo>
                    <a:pt x="66144" y="138748"/>
                  </a:lnTo>
                  <a:lnTo>
                    <a:pt x="66412" y="138569"/>
                  </a:lnTo>
                  <a:lnTo>
                    <a:pt x="66667" y="138390"/>
                  </a:lnTo>
                  <a:lnTo>
                    <a:pt x="66923" y="138199"/>
                  </a:lnTo>
                  <a:lnTo>
                    <a:pt x="67152" y="137982"/>
                  </a:lnTo>
                  <a:lnTo>
                    <a:pt x="67382" y="137765"/>
                  </a:lnTo>
                  <a:lnTo>
                    <a:pt x="67599" y="137535"/>
                  </a:lnTo>
                  <a:lnTo>
                    <a:pt x="67816" y="137305"/>
                  </a:lnTo>
                  <a:lnTo>
                    <a:pt x="68007" y="137050"/>
                  </a:lnTo>
                  <a:lnTo>
                    <a:pt x="68186" y="136795"/>
                  </a:lnTo>
                  <a:lnTo>
                    <a:pt x="68365" y="136527"/>
                  </a:lnTo>
                  <a:lnTo>
                    <a:pt x="68518" y="136246"/>
                  </a:lnTo>
                  <a:lnTo>
                    <a:pt x="68671" y="135965"/>
                  </a:lnTo>
                  <a:lnTo>
                    <a:pt x="68799" y="135672"/>
                  </a:lnTo>
                  <a:lnTo>
                    <a:pt x="68914" y="135378"/>
                  </a:lnTo>
                  <a:lnTo>
                    <a:pt x="69016" y="135072"/>
                  </a:lnTo>
                  <a:lnTo>
                    <a:pt x="69105" y="134753"/>
                  </a:lnTo>
                  <a:lnTo>
                    <a:pt x="69182" y="134433"/>
                  </a:lnTo>
                  <a:lnTo>
                    <a:pt x="69246" y="134114"/>
                  </a:lnTo>
                  <a:lnTo>
                    <a:pt x="69284" y="133782"/>
                  </a:lnTo>
                  <a:lnTo>
                    <a:pt x="69309" y="133438"/>
                  </a:lnTo>
                  <a:lnTo>
                    <a:pt x="69322" y="133106"/>
                  </a:lnTo>
                  <a:lnTo>
                    <a:pt x="69322" y="6600"/>
                  </a:lnTo>
                  <a:lnTo>
                    <a:pt x="69309" y="6255"/>
                  </a:lnTo>
                  <a:lnTo>
                    <a:pt x="69284" y="5923"/>
                  </a:lnTo>
                  <a:lnTo>
                    <a:pt x="69246" y="5591"/>
                  </a:lnTo>
                  <a:lnTo>
                    <a:pt x="69182" y="5272"/>
                  </a:lnTo>
                  <a:lnTo>
                    <a:pt x="69105" y="4953"/>
                  </a:lnTo>
                  <a:lnTo>
                    <a:pt x="69016" y="4634"/>
                  </a:lnTo>
                  <a:lnTo>
                    <a:pt x="68914" y="4328"/>
                  </a:lnTo>
                  <a:lnTo>
                    <a:pt x="68799" y="4034"/>
                  </a:lnTo>
                  <a:lnTo>
                    <a:pt x="68671" y="3741"/>
                  </a:lnTo>
                  <a:lnTo>
                    <a:pt x="68518" y="3460"/>
                  </a:lnTo>
                  <a:lnTo>
                    <a:pt x="68365" y="3179"/>
                  </a:lnTo>
                  <a:lnTo>
                    <a:pt x="68186" y="2911"/>
                  </a:lnTo>
                  <a:lnTo>
                    <a:pt x="68007" y="2656"/>
                  </a:lnTo>
                  <a:lnTo>
                    <a:pt x="67816" y="2400"/>
                  </a:lnTo>
                  <a:lnTo>
                    <a:pt x="67599" y="2171"/>
                  </a:lnTo>
                  <a:lnTo>
                    <a:pt x="67382" y="1941"/>
                  </a:lnTo>
                  <a:lnTo>
                    <a:pt x="67152" y="1724"/>
                  </a:lnTo>
                  <a:lnTo>
                    <a:pt x="66923" y="1507"/>
                  </a:lnTo>
                  <a:lnTo>
                    <a:pt x="66667" y="1315"/>
                  </a:lnTo>
                  <a:lnTo>
                    <a:pt x="66412" y="1137"/>
                  </a:lnTo>
                  <a:lnTo>
                    <a:pt x="66144" y="958"/>
                  </a:lnTo>
                  <a:lnTo>
                    <a:pt x="65863" y="805"/>
                  </a:lnTo>
                  <a:lnTo>
                    <a:pt x="65582" y="652"/>
                  </a:lnTo>
                  <a:lnTo>
                    <a:pt x="65289" y="524"/>
                  </a:lnTo>
                  <a:lnTo>
                    <a:pt x="64995" y="409"/>
                  </a:lnTo>
                  <a:lnTo>
                    <a:pt x="64689" y="307"/>
                  </a:lnTo>
                  <a:lnTo>
                    <a:pt x="64370" y="218"/>
                  </a:lnTo>
                  <a:lnTo>
                    <a:pt x="64051" y="141"/>
                  </a:lnTo>
                  <a:lnTo>
                    <a:pt x="63731" y="77"/>
                  </a:lnTo>
                  <a:lnTo>
                    <a:pt x="63400" y="39"/>
                  </a:lnTo>
                  <a:lnTo>
                    <a:pt x="63055" y="14"/>
                  </a:lnTo>
                  <a:lnTo>
                    <a:pt x="62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57209" y="2504188"/>
              <a:ext cx="560186" cy="415925"/>
            </a:xfrm>
            <a:custGeom>
              <a:avLst/>
              <a:gdLst/>
              <a:ahLst/>
              <a:cxnLst/>
              <a:rect l="l" t="t" r="r" b="b"/>
              <a:pathLst>
                <a:path w="44458" h="33009" extrusionOk="0">
                  <a:moveTo>
                    <a:pt x="4978" y="0"/>
                  </a:moveTo>
                  <a:lnTo>
                    <a:pt x="4710" y="26"/>
                  </a:lnTo>
                  <a:lnTo>
                    <a:pt x="4442" y="51"/>
                  </a:lnTo>
                  <a:lnTo>
                    <a:pt x="4187" y="102"/>
                  </a:lnTo>
                  <a:lnTo>
                    <a:pt x="3931" y="153"/>
                  </a:lnTo>
                  <a:lnTo>
                    <a:pt x="3689" y="230"/>
                  </a:lnTo>
                  <a:lnTo>
                    <a:pt x="3446" y="306"/>
                  </a:lnTo>
                  <a:lnTo>
                    <a:pt x="3204" y="409"/>
                  </a:lnTo>
                  <a:lnTo>
                    <a:pt x="2974" y="511"/>
                  </a:lnTo>
                  <a:lnTo>
                    <a:pt x="2744" y="626"/>
                  </a:lnTo>
                  <a:lnTo>
                    <a:pt x="2527" y="753"/>
                  </a:lnTo>
                  <a:lnTo>
                    <a:pt x="2310" y="894"/>
                  </a:lnTo>
                  <a:lnTo>
                    <a:pt x="2106" y="1034"/>
                  </a:lnTo>
                  <a:lnTo>
                    <a:pt x="1915" y="1187"/>
                  </a:lnTo>
                  <a:lnTo>
                    <a:pt x="1723" y="1353"/>
                  </a:lnTo>
                  <a:lnTo>
                    <a:pt x="1532" y="1532"/>
                  </a:lnTo>
                  <a:lnTo>
                    <a:pt x="1366" y="1711"/>
                  </a:lnTo>
                  <a:lnTo>
                    <a:pt x="1200" y="1902"/>
                  </a:lnTo>
                  <a:lnTo>
                    <a:pt x="1047" y="2106"/>
                  </a:lnTo>
                  <a:lnTo>
                    <a:pt x="893" y="2310"/>
                  </a:lnTo>
                  <a:lnTo>
                    <a:pt x="766" y="2515"/>
                  </a:lnTo>
                  <a:lnTo>
                    <a:pt x="638" y="2744"/>
                  </a:lnTo>
                  <a:lnTo>
                    <a:pt x="523" y="2961"/>
                  </a:lnTo>
                  <a:lnTo>
                    <a:pt x="408" y="3191"/>
                  </a:lnTo>
                  <a:lnTo>
                    <a:pt x="319" y="3434"/>
                  </a:lnTo>
                  <a:lnTo>
                    <a:pt x="243" y="3676"/>
                  </a:lnTo>
                  <a:lnTo>
                    <a:pt x="166" y="3932"/>
                  </a:lnTo>
                  <a:lnTo>
                    <a:pt x="102" y="4187"/>
                  </a:lnTo>
                  <a:lnTo>
                    <a:pt x="64" y="4442"/>
                  </a:lnTo>
                  <a:lnTo>
                    <a:pt x="26" y="4697"/>
                  </a:lnTo>
                  <a:lnTo>
                    <a:pt x="13" y="4965"/>
                  </a:lnTo>
                  <a:lnTo>
                    <a:pt x="0" y="5233"/>
                  </a:lnTo>
                  <a:lnTo>
                    <a:pt x="0" y="27762"/>
                  </a:lnTo>
                  <a:lnTo>
                    <a:pt x="13" y="28043"/>
                  </a:lnTo>
                  <a:lnTo>
                    <a:pt x="26" y="28298"/>
                  </a:lnTo>
                  <a:lnTo>
                    <a:pt x="64" y="28566"/>
                  </a:lnTo>
                  <a:lnTo>
                    <a:pt x="102" y="28822"/>
                  </a:lnTo>
                  <a:lnTo>
                    <a:pt x="166" y="29077"/>
                  </a:lnTo>
                  <a:lnTo>
                    <a:pt x="243" y="29332"/>
                  </a:lnTo>
                  <a:lnTo>
                    <a:pt x="319" y="29575"/>
                  </a:lnTo>
                  <a:lnTo>
                    <a:pt x="408" y="29805"/>
                  </a:lnTo>
                  <a:lnTo>
                    <a:pt x="523" y="30047"/>
                  </a:lnTo>
                  <a:lnTo>
                    <a:pt x="638" y="30264"/>
                  </a:lnTo>
                  <a:lnTo>
                    <a:pt x="766" y="30481"/>
                  </a:lnTo>
                  <a:lnTo>
                    <a:pt x="893" y="30698"/>
                  </a:lnTo>
                  <a:lnTo>
                    <a:pt x="1047" y="30902"/>
                  </a:lnTo>
                  <a:lnTo>
                    <a:pt x="1200" y="31107"/>
                  </a:lnTo>
                  <a:lnTo>
                    <a:pt x="1366" y="31298"/>
                  </a:lnTo>
                  <a:lnTo>
                    <a:pt x="1532" y="31477"/>
                  </a:lnTo>
                  <a:lnTo>
                    <a:pt x="1723" y="31655"/>
                  </a:lnTo>
                  <a:lnTo>
                    <a:pt x="1915" y="31809"/>
                  </a:lnTo>
                  <a:lnTo>
                    <a:pt x="2106" y="31974"/>
                  </a:lnTo>
                  <a:lnTo>
                    <a:pt x="2310" y="32115"/>
                  </a:lnTo>
                  <a:lnTo>
                    <a:pt x="2527" y="32255"/>
                  </a:lnTo>
                  <a:lnTo>
                    <a:pt x="2744" y="32383"/>
                  </a:lnTo>
                  <a:lnTo>
                    <a:pt x="2974" y="32498"/>
                  </a:lnTo>
                  <a:lnTo>
                    <a:pt x="3204" y="32600"/>
                  </a:lnTo>
                  <a:lnTo>
                    <a:pt x="3446" y="32689"/>
                  </a:lnTo>
                  <a:lnTo>
                    <a:pt x="3689" y="32779"/>
                  </a:lnTo>
                  <a:lnTo>
                    <a:pt x="3931" y="32842"/>
                  </a:lnTo>
                  <a:lnTo>
                    <a:pt x="4187" y="32906"/>
                  </a:lnTo>
                  <a:lnTo>
                    <a:pt x="4442" y="32957"/>
                  </a:lnTo>
                  <a:lnTo>
                    <a:pt x="4710" y="32983"/>
                  </a:lnTo>
                  <a:lnTo>
                    <a:pt x="4978" y="33008"/>
                  </a:lnTo>
                  <a:lnTo>
                    <a:pt x="34578" y="33008"/>
                  </a:lnTo>
                  <a:lnTo>
                    <a:pt x="34833" y="32983"/>
                  </a:lnTo>
                  <a:lnTo>
                    <a:pt x="35101" y="32957"/>
                  </a:lnTo>
                  <a:lnTo>
                    <a:pt x="35357" y="32906"/>
                  </a:lnTo>
                  <a:lnTo>
                    <a:pt x="35612" y="32842"/>
                  </a:lnTo>
                  <a:lnTo>
                    <a:pt x="35867" y="32779"/>
                  </a:lnTo>
                  <a:lnTo>
                    <a:pt x="36110" y="32689"/>
                  </a:lnTo>
                  <a:lnTo>
                    <a:pt x="36340" y="32600"/>
                  </a:lnTo>
                  <a:lnTo>
                    <a:pt x="36569" y="32498"/>
                  </a:lnTo>
                  <a:lnTo>
                    <a:pt x="36799" y="32383"/>
                  </a:lnTo>
                  <a:lnTo>
                    <a:pt x="37016" y="32255"/>
                  </a:lnTo>
                  <a:lnTo>
                    <a:pt x="37233" y="32115"/>
                  </a:lnTo>
                  <a:lnTo>
                    <a:pt x="37437" y="31974"/>
                  </a:lnTo>
                  <a:lnTo>
                    <a:pt x="37641" y="31809"/>
                  </a:lnTo>
                  <a:lnTo>
                    <a:pt x="37833" y="31655"/>
                  </a:lnTo>
                  <a:lnTo>
                    <a:pt x="38012" y="31477"/>
                  </a:lnTo>
                  <a:lnTo>
                    <a:pt x="38178" y="31298"/>
                  </a:lnTo>
                  <a:lnTo>
                    <a:pt x="38344" y="31107"/>
                  </a:lnTo>
                  <a:lnTo>
                    <a:pt x="38509" y="30902"/>
                  </a:lnTo>
                  <a:lnTo>
                    <a:pt x="38650" y="30698"/>
                  </a:lnTo>
                  <a:lnTo>
                    <a:pt x="38790" y="30481"/>
                  </a:lnTo>
                  <a:lnTo>
                    <a:pt x="38918" y="30264"/>
                  </a:lnTo>
                  <a:lnTo>
                    <a:pt x="39033" y="30047"/>
                  </a:lnTo>
                  <a:lnTo>
                    <a:pt x="39135" y="29805"/>
                  </a:lnTo>
                  <a:lnTo>
                    <a:pt x="39224" y="29575"/>
                  </a:lnTo>
                  <a:lnTo>
                    <a:pt x="39314" y="29332"/>
                  </a:lnTo>
                  <a:lnTo>
                    <a:pt x="39377" y="29077"/>
                  </a:lnTo>
                  <a:lnTo>
                    <a:pt x="39441" y="28822"/>
                  </a:lnTo>
                  <a:lnTo>
                    <a:pt x="39480" y="28566"/>
                  </a:lnTo>
                  <a:lnTo>
                    <a:pt x="39518" y="28298"/>
                  </a:lnTo>
                  <a:lnTo>
                    <a:pt x="39543" y="28043"/>
                  </a:lnTo>
                  <a:lnTo>
                    <a:pt x="39543" y="27762"/>
                  </a:lnTo>
                  <a:lnTo>
                    <a:pt x="39543" y="22261"/>
                  </a:lnTo>
                  <a:lnTo>
                    <a:pt x="43858" y="17947"/>
                  </a:lnTo>
                  <a:lnTo>
                    <a:pt x="43998" y="17793"/>
                  </a:lnTo>
                  <a:lnTo>
                    <a:pt x="44113" y="17628"/>
                  </a:lnTo>
                  <a:lnTo>
                    <a:pt x="44228" y="17449"/>
                  </a:lnTo>
                  <a:lnTo>
                    <a:pt x="44304" y="17270"/>
                  </a:lnTo>
                  <a:lnTo>
                    <a:pt x="44368" y="17079"/>
                  </a:lnTo>
                  <a:lnTo>
                    <a:pt x="44419" y="16887"/>
                  </a:lnTo>
                  <a:lnTo>
                    <a:pt x="44445" y="16696"/>
                  </a:lnTo>
                  <a:lnTo>
                    <a:pt x="44458" y="16504"/>
                  </a:lnTo>
                  <a:lnTo>
                    <a:pt x="44445" y="16313"/>
                  </a:lnTo>
                  <a:lnTo>
                    <a:pt x="44419" y="16109"/>
                  </a:lnTo>
                  <a:lnTo>
                    <a:pt x="44368" y="15917"/>
                  </a:lnTo>
                  <a:lnTo>
                    <a:pt x="44304" y="15738"/>
                  </a:lnTo>
                  <a:lnTo>
                    <a:pt x="44228" y="15547"/>
                  </a:lnTo>
                  <a:lnTo>
                    <a:pt x="44113" y="15381"/>
                  </a:lnTo>
                  <a:lnTo>
                    <a:pt x="43998" y="15215"/>
                  </a:lnTo>
                  <a:lnTo>
                    <a:pt x="43858" y="15062"/>
                  </a:lnTo>
                  <a:lnTo>
                    <a:pt x="39543" y="10748"/>
                  </a:lnTo>
                  <a:lnTo>
                    <a:pt x="39543" y="5233"/>
                  </a:lnTo>
                  <a:lnTo>
                    <a:pt x="39543" y="4965"/>
                  </a:lnTo>
                  <a:lnTo>
                    <a:pt x="39518" y="4697"/>
                  </a:lnTo>
                  <a:lnTo>
                    <a:pt x="39480" y="4442"/>
                  </a:lnTo>
                  <a:lnTo>
                    <a:pt x="39441" y="4187"/>
                  </a:lnTo>
                  <a:lnTo>
                    <a:pt x="39377" y="3932"/>
                  </a:lnTo>
                  <a:lnTo>
                    <a:pt x="39314" y="3676"/>
                  </a:lnTo>
                  <a:lnTo>
                    <a:pt x="39224" y="3434"/>
                  </a:lnTo>
                  <a:lnTo>
                    <a:pt x="39135" y="3191"/>
                  </a:lnTo>
                  <a:lnTo>
                    <a:pt x="39033" y="2961"/>
                  </a:lnTo>
                  <a:lnTo>
                    <a:pt x="38918" y="2744"/>
                  </a:lnTo>
                  <a:lnTo>
                    <a:pt x="38790" y="2515"/>
                  </a:lnTo>
                  <a:lnTo>
                    <a:pt x="38650" y="2310"/>
                  </a:lnTo>
                  <a:lnTo>
                    <a:pt x="38509" y="2106"/>
                  </a:lnTo>
                  <a:lnTo>
                    <a:pt x="38344" y="1902"/>
                  </a:lnTo>
                  <a:lnTo>
                    <a:pt x="38178" y="1711"/>
                  </a:lnTo>
                  <a:lnTo>
                    <a:pt x="38012" y="1532"/>
                  </a:lnTo>
                  <a:lnTo>
                    <a:pt x="37833" y="1353"/>
                  </a:lnTo>
                  <a:lnTo>
                    <a:pt x="37641" y="1187"/>
                  </a:lnTo>
                  <a:lnTo>
                    <a:pt x="37437" y="1034"/>
                  </a:lnTo>
                  <a:lnTo>
                    <a:pt x="37233" y="894"/>
                  </a:lnTo>
                  <a:lnTo>
                    <a:pt x="37016" y="753"/>
                  </a:lnTo>
                  <a:lnTo>
                    <a:pt x="36799" y="626"/>
                  </a:lnTo>
                  <a:lnTo>
                    <a:pt x="36569" y="511"/>
                  </a:lnTo>
                  <a:lnTo>
                    <a:pt x="36340" y="409"/>
                  </a:lnTo>
                  <a:lnTo>
                    <a:pt x="36110" y="306"/>
                  </a:lnTo>
                  <a:lnTo>
                    <a:pt x="35867" y="230"/>
                  </a:lnTo>
                  <a:lnTo>
                    <a:pt x="35612" y="153"/>
                  </a:lnTo>
                  <a:lnTo>
                    <a:pt x="35357" y="102"/>
                  </a:lnTo>
                  <a:lnTo>
                    <a:pt x="35101" y="51"/>
                  </a:lnTo>
                  <a:lnTo>
                    <a:pt x="34833" y="26"/>
                  </a:lnTo>
                  <a:lnTo>
                    <a:pt x="345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030791" y="2985398"/>
              <a:ext cx="560186" cy="415925"/>
            </a:xfrm>
            <a:custGeom>
              <a:avLst/>
              <a:gdLst/>
              <a:ahLst/>
              <a:cxnLst/>
              <a:rect l="l" t="t" r="r" b="b"/>
              <a:pathLst>
                <a:path w="44458" h="33009" extrusionOk="0">
                  <a:moveTo>
                    <a:pt x="9893" y="0"/>
                  </a:moveTo>
                  <a:lnTo>
                    <a:pt x="9625" y="26"/>
                  </a:lnTo>
                  <a:lnTo>
                    <a:pt x="9357" y="52"/>
                  </a:lnTo>
                  <a:lnTo>
                    <a:pt x="9101" y="103"/>
                  </a:lnTo>
                  <a:lnTo>
                    <a:pt x="8846" y="166"/>
                  </a:lnTo>
                  <a:lnTo>
                    <a:pt x="8604" y="230"/>
                  </a:lnTo>
                  <a:lnTo>
                    <a:pt x="8361" y="320"/>
                  </a:lnTo>
                  <a:lnTo>
                    <a:pt x="8118" y="409"/>
                  </a:lnTo>
                  <a:lnTo>
                    <a:pt x="7889" y="511"/>
                  </a:lnTo>
                  <a:lnTo>
                    <a:pt x="7659" y="626"/>
                  </a:lnTo>
                  <a:lnTo>
                    <a:pt x="7442" y="754"/>
                  </a:lnTo>
                  <a:lnTo>
                    <a:pt x="7225" y="894"/>
                  </a:lnTo>
                  <a:lnTo>
                    <a:pt x="7021" y="1034"/>
                  </a:lnTo>
                  <a:lnTo>
                    <a:pt x="6829" y="1188"/>
                  </a:lnTo>
                  <a:lnTo>
                    <a:pt x="6638" y="1353"/>
                  </a:lnTo>
                  <a:lnTo>
                    <a:pt x="6446" y="1532"/>
                  </a:lnTo>
                  <a:lnTo>
                    <a:pt x="6280" y="1711"/>
                  </a:lnTo>
                  <a:lnTo>
                    <a:pt x="6114" y="1902"/>
                  </a:lnTo>
                  <a:lnTo>
                    <a:pt x="5961" y="2107"/>
                  </a:lnTo>
                  <a:lnTo>
                    <a:pt x="5808" y="2311"/>
                  </a:lnTo>
                  <a:lnTo>
                    <a:pt x="5681" y="2515"/>
                  </a:lnTo>
                  <a:lnTo>
                    <a:pt x="5553" y="2745"/>
                  </a:lnTo>
                  <a:lnTo>
                    <a:pt x="5438" y="2962"/>
                  </a:lnTo>
                  <a:lnTo>
                    <a:pt x="5323" y="3204"/>
                  </a:lnTo>
                  <a:lnTo>
                    <a:pt x="5234" y="3434"/>
                  </a:lnTo>
                  <a:lnTo>
                    <a:pt x="5157" y="3677"/>
                  </a:lnTo>
                  <a:lnTo>
                    <a:pt x="5081" y="3932"/>
                  </a:lnTo>
                  <a:lnTo>
                    <a:pt x="5017" y="4187"/>
                  </a:lnTo>
                  <a:lnTo>
                    <a:pt x="4978" y="4442"/>
                  </a:lnTo>
                  <a:lnTo>
                    <a:pt x="4940" y="4698"/>
                  </a:lnTo>
                  <a:lnTo>
                    <a:pt x="4927" y="4966"/>
                  </a:lnTo>
                  <a:lnTo>
                    <a:pt x="4915" y="5234"/>
                  </a:lnTo>
                  <a:lnTo>
                    <a:pt x="4915" y="10748"/>
                  </a:lnTo>
                  <a:lnTo>
                    <a:pt x="600" y="15062"/>
                  </a:lnTo>
                  <a:lnTo>
                    <a:pt x="460" y="15215"/>
                  </a:lnTo>
                  <a:lnTo>
                    <a:pt x="345" y="15381"/>
                  </a:lnTo>
                  <a:lnTo>
                    <a:pt x="243" y="15560"/>
                  </a:lnTo>
                  <a:lnTo>
                    <a:pt x="154" y="15739"/>
                  </a:lnTo>
                  <a:lnTo>
                    <a:pt x="90" y="15917"/>
                  </a:lnTo>
                  <a:lnTo>
                    <a:pt x="39" y="16109"/>
                  </a:lnTo>
                  <a:lnTo>
                    <a:pt x="13" y="16313"/>
                  </a:lnTo>
                  <a:lnTo>
                    <a:pt x="0" y="16505"/>
                  </a:lnTo>
                  <a:lnTo>
                    <a:pt x="13" y="16696"/>
                  </a:lnTo>
                  <a:lnTo>
                    <a:pt x="39" y="16900"/>
                  </a:lnTo>
                  <a:lnTo>
                    <a:pt x="90" y="17092"/>
                  </a:lnTo>
                  <a:lnTo>
                    <a:pt x="154" y="17270"/>
                  </a:lnTo>
                  <a:lnTo>
                    <a:pt x="243" y="17449"/>
                  </a:lnTo>
                  <a:lnTo>
                    <a:pt x="345" y="17628"/>
                  </a:lnTo>
                  <a:lnTo>
                    <a:pt x="460" y="17794"/>
                  </a:lnTo>
                  <a:lnTo>
                    <a:pt x="600" y="17947"/>
                  </a:lnTo>
                  <a:lnTo>
                    <a:pt x="4915" y="22261"/>
                  </a:lnTo>
                  <a:lnTo>
                    <a:pt x="4915" y="27775"/>
                  </a:lnTo>
                  <a:lnTo>
                    <a:pt x="4927" y="28043"/>
                  </a:lnTo>
                  <a:lnTo>
                    <a:pt x="4940" y="28311"/>
                  </a:lnTo>
                  <a:lnTo>
                    <a:pt x="4978" y="28567"/>
                  </a:lnTo>
                  <a:lnTo>
                    <a:pt x="5017" y="28822"/>
                  </a:lnTo>
                  <a:lnTo>
                    <a:pt x="5081" y="29077"/>
                  </a:lnTo>
                  <a:lnTo>
                    <a:pt x="5157" y="29333"/>
                  </a:lnTo>
                  <a:lnTo>
                    <a:pt x="5234" y="29575"/>
                  </a:lnTo>
                  <a:lnTo>
                    <a:pt x="5323" y="29818"/>
                  </a:lnTo>
                  <a:lnTo>
                    <a:pt x="5438" y="30047"/>
                  </a:lnTo>
                  <a:lnTo>
                    <a:pt x="5553" y="30264"/>
                  </a:lnTo>
                  <a:lnTo>
                    <a:pt x="5681" y="30494"/>
                  </a:lnTo>
                  <a:lnTo>
                    <a:pt x="5808" y="30698"/>
                  </a:lnTo>
                  <a:lnTo>
                    <a:pt x="5961" y="30903"/>
                  </a:lnTo>
                  <a:lnTo>
                    <a:pt x="6114" y="31107"/>
                  </a:lnTo>
                  <a:lnTo>
                    <a:pt x="6280" y="31298"/>
                  </a:lnTo>
                  <a:lnTo>
                    <a:pt x="6446" y="31477"/>
                  </a:lnTo>
                  <a:lnTo>
                    <a:pt x="6638" y="31656"/>
                  </a:lnTo>
                  <a:lnTo>
                    <a:pt x="6829" y="31822"/>
                  </a:lnTo>
                  <a:lnTo>
                    <a:pt x="7021" y="31975"/>
                  </a:lnTo>
                  <a:lnTo>
                    <a:pt x="7225" y="32115"/>
                  </a:lnTo>
                  <a:lnTo>
                    <a:pt x="7442" y="32256"/>
                  </a:lnTo>
                  <a:lnTo>
                    <a:pt x="7659" y="32383"/>
                  </a:lnTo>
                  <a:lnTo>
                    <a:pt x="7889" y="32498"/>
                  </a:lnTo>
                  <a:lnTo>
                    <a:pt x="8118" y="32600"/>
                  </a:lnTo>
                  <a:lnTo>
                    <a:pt x="8361" y="32690"/>
                  </a:lnTo>
                  <a:lnTo>
                    <a:pt x="8604" y="32779"/>
                  </a:lnTo>
                  <a:lnTo>
                    <a:pt x="8846" y="32843"/>
                  </a:lnTo>
                  <a:lnTo>
                    <a:pt x="9101" y="32907"/>
                  </a:lnTo>
                  <a:lnTo>
                    <a:pt x="9357" y="32958"/>
                  </a:lnTo>
                  <a:lnTo>
                    <a:pt x="9625" y="32983"/>
                  </a:lnTo>
                  <a:lnTo>
                    <a:pt x="9893" y="33009"/>
                  </a:lnTo>
                  <a:lnTo>
                    <a:pt x="39480" y="33009"/>
                  </a:lnTo>
                  <a:lnTo>
                    <a:pt x="39748" y="32983"/>
                  </a:lnTo>
                  <a:lnTo>
                    <a:pt x="40016" y="32958"/>
                  </a:lnTo>
                  <a:lnTo>
                    <a:pt x="40271" y="32907"/>
                  </a:lnTo>
                  <a:lnTo>
                    <a:pt x="40527" y="32843"/>
                  </a:lnTo>
                  <a:lnTo>
                    <a:pt x="40769" y="32779"/>
                  </a:lnTo>
                  <a:lnTo>
                    <a:pt x="41024" y="32690"/>
                  </a:lnTo>
                  <a:lnTo>
                    <a:pt x="41254" y="32600"/>
                  </a:lnTo>
                  <a:lnTo>
                    <a:pt x="41484" y="32498"/>
                  </a:lnTo>
                  <a:lnTo>
                    <a:pt x="41714" y="32383"/>
                  </a:lnTo>
                  <a:lnTo>
                    <a:pt x="41931" y="32256"/>
                  </a:lnTo>
                  <a:lnTo>
                    <a:pt x="42148" y="32115"/>
                  </a:lnTo>
                  <a:lnTo>
                    <a:pt x="42352" y="31975"/>
                  </a:lnTo>
                  <a:lnTo>
                    <a:pt x="42556" y="31822"/>
                  </a:lnTo>
                  <a:lnTo>
                    <a:pt x="42748" y="31656"/>
                  </a:lnTo>
                  <a:lnTo>
                    <a:pt x="42926" y="31477"/>
                  </a:lnTo>
                  <a:lnTo>
                    <a:pt x="43092" y="31298"/>
                  </a:lnTo>
                  <a:lnTo>
                    <a:pt x="43258" y="31107"/>
                  </a:lnTo>
                  <a:lnTo>
                    <a:pt x="43411" y="30903"/>
                  </a:lnTo>
                  <a:lnTo>
                    <a:pt x="43565" y="30698"/>
                  </a:lnTo>
                  <a:lnTo>
                    <a:pt x="43705" y="30494"/>
                  </a:lnTo>
                  <a:lnTo>
                    <a:pt x="43833" y="30264"/>
                  </a:lnTo>
                  <a:lnTo>
                    <a:pt x="43947" y="30047"/>
                  </a:lnTo>
                  <a:lnTo>
                    <a:pt x="44050" y="29818"/>
                  </a:lnTo>
                  <a:lnTo>
                    <a:pt x="44139" y="29575"/>
                  </a:lnTo>
                  <a:lnTo>
                    <a:pt x="44228" y="29333"/>
                  </a:lnTo>
                  <a:lnTo>
                    <a:pt x="44292" y="29077"/>
                  </a:lnTo>
                  <a:lnTo>
                    <a:pt x="44356" y="28822"/>
                  </a:lnTo>
                  <a:lnTo>
                    <a:pt x="44394" y="28567"/>
                  </a:lnTo>
                  <a:lnTo>
                    <a:pt x="44432" y="28311"/>
                  </a:lnTo>
                  <a:lnTo>
                    <a:pt x="44458" y="28043"/>
                  </a:lnTo>
                  <a:lnTo>
                    <a:pt x="44458" y="27775"/>
                  </a:lnTo>
                  <a:lnTo>
                    <a:pt x="44458" y="5234"/>
                  </a:lnTo>
                  <a:lnTo>
                    <a:pt x="44458" y="4966"/>
                  </a:lnTo>
                  <a:lnTo>
                    <a:pt x="44432" y="4698"/>
                  </a:lnTo>
                  <a:lnTo>
                    <a:pt x="44394" y="4442"/>
                  </a:lnTo>
                  <a:lnTo>
                    <a:pt x="44356" y="4187"/>
                  </a:lnTo>
                  <a:lnTo>
                    <a:pt x="44292" y="3932"/>
                  </a:lnTo>
                  <a:lnTo>
                    <a:pt x="44228" y="3677"/>
                  </a:lnTo>
                  <a:lnTo>
                    <a:pt x="44139" y="3434"/>
                  </a:lnTo>
                  <a:lnTo>
                    <a:pt x="44050" y="3204"/>
                  </a:lnTo>
                  <a:lnTo>
                    <a:pt x="43947" y="2962"/>
                  </a:lnTo>
                  <a:lnTo>
                    <a:pt x="43833" y="2745"/>
                  </a:lnTo>
                  <a:lnTo>
                    <a:pt x="43705" y="2515"/>
                  </a:lnTo>
                  <a:lnTo>
                    <a:pt x="43565" y="2311"/>
                  </a:lnTo>
                  <a:lnTo>
                    <a:pt x="43411" y="2107"/>
                  </a:lnTo>
                  <a:lnTo>
                    <a:pt x="43258" y="1902"/>
                  </a:lnTo>
                  <a:lnTo>
                    <a:pt x="43092" y="1711"/>
                  </a:lnTo>
                  <a:lnTo>
                    <a:pt x="42926" y="1532"/>
                  </a:lnTo>
                  <a:lnTo>
                    <a:pt x="42748" y="1353"/>
                  </a:lnTo>
                  <a:lnTo>
                    <a:pt x="42556" y="1188"/>
                  </a:lnTo>
                  <a:lnTo>
                    <a:pt x="42352" y="1034"/>
                  </a:lnTo>
                  <a:lnTo>
                    <a:pt x="42148" y="894"/>
                  </a:lnTo>
                  <a:lnTo>
                    <a:pt x="41931" y="754"/>
                  </a:lnTo>
                  <a:lnTo>
                    <a:pt x="41714" y="626"/>
                  </a:lnTo>
                  <a:lnTo>
                    <a:pt x="41484" y="511"/>
                  </a:lnTo>
                  <a:lnTo>
                    <a:pt x="41254" y="409"/>
                  </a:lnTo>
                  <a:lnTo>
                    <a:pt x="41024" y="320"/>
                  </a:lnTo>
                  <a:lnTo>
                    <a:pt x="40769" y="230"/>
                  </a:lnTo>
                  <a:lnTo>
                    <a:pt x="40527" y="166"/>
                  </a:lnTo>
                  <a:lnTo>
                    <a:pt x="40271" y="103"/>
                  </a:lnTo>
                  <a:lnTo>
                    <a:pt x="40016" y="52"/>
                  </a:lnTo>
                  <a:lnTo>
                    <a:pt x="39748" y="26"/>
                  </a:lnTo>
                  <a:lnTo>
                    <a:pt x="394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244056" y="2157258"/>
              <a:ext cx="560214" cy="5602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91654" y="1642996"/>
              <a:ext cx="241836" cy="213483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grpSp>
          <p:nvGrpSpPr>
            <p:cNvPr id="57" name="Google Shape;57;p15"/>
            <p:cNvGrpSpPr/>
            <p:nvPr/>
          </p:nvGrpSpPr>
          <p:grpSpPr>
            <a:xfrm>
              <a:off x="2230008" y="3072410"/>
              <a:ext cx="241836" cy="241887"/>
              <a:chOff x="5651375" y="3806450"/>
              <a:chExt cx="481825" cy="481825"/>
            </a:xfrm>
          </p:grpSpPr>
          <p:sp>
            <p:nvSpPr>
              <p:cNvPr id="58" name="Google Shape;58;p15"/>
              <p:cNvSpPr/>
              <p:nvPr/>
            </p:nvSpPr>
            <p:spPr>
              <a:xfrm>
                <a:off x="5793425" y="3976800"/>
                <a:ext cx="282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1" extrusionOk="0">
                    <a:moveTo>
                      <a:pt x="567" y="1"/>
                    </a:moveTo>
                    <a:cubicBezTo>
                      <a:pt x="253" y="1"/>
                      <a:pt x="0" y="251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5794475" y="4089725"/>
                <a:ext cx="1956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3389" extrusionOk="0">
                    <a:moveTo>
                      <a:pt x="1" y="1"/>
                    </a:moveTo>
                    <a:cubicBezTo>
                      <a:pt x="284" y="1943"/>
                      <a:pt x="1949" y="3385"/>
                      <a:pt x="3912" y="3388"/>
                    </a:cubicBezTo>
                    <a:cubicBezTo>
                      <a:pt x="5875" y="3385"/>
                      <a:pt x="7541" y="1943"/>
                      <a:pt x="7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5651375" y="3806450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6249" y="5686"/>
                    </a:moveTo>
                    <a:cubicBezTo>
                      <a:pt x="6932" y="5686"/>
                      <a:pt x="7549" y="6098"/>
                      <a:pt x="7811" y="6730"/>
                    </a:cubicBezTo>
                    <a:cubicBezTo>
                      <a:pt x="8073" y="7363"/>
                      <a:pt x="7929" y="8092"/>
                      <a:pt x="7444" y="8576"/>
                    </a:cubicBezTo>
                    <a:cubicBezTo>
                      <a:pt x="7122" y="8901"/>
                      <a:pt x="6689" y="9073"/>
                      <a:pt x="6248" y="9073"/>
                    </a:cubicBezTo>
                    <a:cubicBezTo>
                      <a:pt x="6029" y="9073"/>
                      <a:pt x="5808" y="9031"/>
                      <a:pt x="5598" y="8944"/>
                    </a:cubicBezTo>
                    <a:cubicBezTo>
                      <a:pt x="4966" y="8682"/>
                      <a:pt x="4553" y="8064"/>
                      <a:pt x="4553" y="7378"/>
                    </a:cubicBezTo>
                    <a:cubicBezTo>
                      <a:pt x="4556" y="6441"/>
                      <a:pt x="5312" y="5686"/>
                      <a:pt x="6249" y="5686"/>
                    </a:cubicBezTo>
                    <a:close/>
                    <a:moveTo>
                      <a:pt x="13024" y="5683"/>
                    </a:moveTo>
                    <a:cubicBezTo>
                      <a:pt x="13242" y="5683"/>
                      <a:pt x="13462" y="5725"/>
                      <a:pt x="13671" y="5812"/>
                    </a:cubicBezTo>
                    <a:cubicBezTo>
                      <a:pt x="14304" y="6074"/>
                      <a:pt x="14716" y="6691"/>
                      <a:pt x="14716" y="7378"/>
                    </a:cubicBezTo>
                    <a:cubicBezTo>
                      <a:pt x="14716" y="8314"/>
                      <a:pt x="13957" y="9073"/>
                      <a:pt x="13024" y="9073"/>
                    </a:cubicBezTo>
                    <a:cubicBezTo>
                      <a:pt x="12337" y="9073"/>
                      <a:pt x="11720" y="8658"/>
                      <a:pt x="11458" y="8025"/>
                    </a:cubicBezTo>
                    <a:cubicBezTo>
                      <a:pt x="11196" y="7393"/>
                      <a:pt x="11341" y="6664"/>
                      <a:pt x="11825" y="6179"/>
                    </a:cubicBezTo>
                    <a:cubicBezTo>
                      <a:pt x="12150" y="5855"/>
                      <a:pt x="12583" y="5683"/>
                      <a:pt x="13024" y="5683"/>
                    </a:cubicBezTo>
                    <a:close/>
                    <a:moveTo>
                      <a:pt x="14153" y="10202"/>
                    </a:moveTo>
                    <a:cubicBezTo>
                      <a:pt x="14463" y="10202"/>
                      <a:pt x="14716" y="10452"/>
                      <a:pt x="14716" y="10766"/>
                    </a:cubicBezTo>
                    <a:cubicBezTo>
                      <a:pt x="14716" y="13566"/>
                      <a:pt x="12437" y="15849"/>
                      <a:pt x="9636" y="15849"/>
                    </a:cubicBezTo>
                    <a:cubicBezTo>
                      <a:pt x="6833" y="15849"/>
                      <a:pt x="4553" y="13566"/>
                      <a:pt x="4553" y="10766"/>
                    </a:cubicBezTo>
                    <a:cubicBezTo>
                      <a:pt x="4553" y="10452"/>
                      <a:pt x="4806" y="10202"/>
                      <a:pt x="5119" y="10202"/>
                    </a:cubicBezTo>
                    <a:close/>
                    <a:moveTo>
                      <a:pt x="9636" y="0"/>
                    </a:moveTo>
                    <a:cubicBezTo>
                      <a:pt x="4342" y="0"/>
                      <a:pt x="0" y="4343"/>
                      <a:pt x="0" y="9636"/>
                    </a:cubicBezTo>
                    <a:cubicBezTo>
                      <a:pt x="0" y="14930"/>
                      <a:pt x="4342" y="19272"/>
                      <a:pt x="9636" y="19272"/>
                    </a:cubicBezTo>
                    <a:cubicBezTo>
                      <a:pt x="14927" y="19272"/>
                      <a:pt x="19272" y="14930"/>
                      <a:pt x="19272" y="9636"/>
                    </a:cubicBezTo>
                    <a:cubicBezTo>
                      <a:pt x="19272" y="4343"/>
                      <a:pt x="14930" y="0"/>
                      <a:pt x="9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5962800" y="3976800"/>
                <a:ext cx="282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1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62" name="Google Shape;62;p15"/>
            <p:cNvGrpSpPr/>
            <p:nvPr/>
          </p:nvGrpSpPr>
          <p:grpSpPr>
            <a:xfrm>
              <a:off x="2230003" y="2110514"/>
              <a:ext cx="241821" cy="240852"/>
              <a:chOff x="7963176" y="2289963"/>
              <a:chExt cx="358853" cy="357415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8018618" y="2519713"/>
                <a:ext cx="99516" cy="12766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3728" extrusionOk="0">
                    <a:moveTo>
                      <a:pt x="0" y="1"/>
                    </a:moveTo>
                    <a:lnTo>
                      <a:pt x="0" y="2334"/>
                    </a:lnTo>
                    <a:cubicBezTo>
                      <a:pt x="48" y="3263"/>
                      <a:pt x="757" y="3727"/>
                      <a:pt x="1462" y="3727"/>
                    </a:cubicBezTo>
                    <a:cubicBezTo>
                      <a:pt x="2168" y="3727"/>
                      <a:pt x="2870" y="3263"/>
                      <a:pt x="2906" y="2334"/>
                    </a:cubicBezTo>
                    <a:lnTo>
                      <a:pt x="2906" y="120"/>
                    </a:lnTo>
                    <a:lnTo>
                      <a:pt x="2644" y="48"/>
                    </a:lnTo>
                    <a:lnTo>
                      <a:pt x="524" y="48"/>
                    </a:lnTo>
                    <a:cubicBezTo>
                      <a:pt x="334" y="24"/>
                      <a:pt x="167" y="2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8291003" y="2384342"/>
                <a:ext cx="31026" cy="86469"/>
              </a:xfrm>
              <a:custGeom>
                <a:avLst/>
                <a:gdLst/>
                <a:ahLst/>
                <a:cxnLst/>
                <a:rect l="l" t="t" r="r" b="b"/>
                <a:pathLst>
                  <a:path w="906" h="2525" extrusionOk="0">
                    <a:moveTo>
                      <a:pt x="0" y="0"/>
                    </a:moveTo>
                    <a:lnTo>
                      <a:pt x="0" y="2525"/>
                    </a:lnTo>
                    <a:cubicBezTo>
                      <a:pt x="548" y="2358"/>
                      <a:pt x="905" y="1834"/>
                      <a:pt x="905" y="1263"/>
                    </a:cubicBezTo>
                    <a:cubicBezTo>
                      <a:pt x="905" y="691"/>
                      <a:pt x="548" y="1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8078136" y="2341125"/>
                <a:ext cx="17979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668" extrusionOk="0">
                    <a:moveTo>
                      <a:pt x="1" y="0"/>
                    </a:moveTo>
                    <a:lnTo>
                      <a:pt x="1" y="4668"/>
                    </a:lnTo>
                    <a:lnTo>
                      <a:pt x="525" y="4668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7963176" y="2342735"/>
                <a:ext cx="56299" cy="15663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4574" extrusionOk="0">
                    <a:moveTo>
                      <a:pt x="1643" y="1"/>
                    </a:moveTo>
                    <a:cubicBezTo>
                      <a:pt x="1096" y="72"/>
                      <a:pt x="357" y="239"/>
                      <a:pt x="238" y="239"/>
                    </a:cubicBezTo>
                    <a:cubicBezTo>
                      <a:pt x="95" y="263"/>
                      <a:pt x="0" y="406"/>
                      <a:pt x="0" y="549"/>
                    </a:cubicBezTo>
                    <a:lnTo>
                      <a:pt x="0" y="4025"/>
                    </a:lnTo>
                    <a:cubicBezTo>
                      <a:pt x="0" y="4168"/>
                      <a:pt x="95" y="4287"/>
                      <a:pt x="238" y="4311"/>
                    </a:cubicBezTo>
                    <a:cubicBezTo>
                      <a:pt x="357" y="4335"/>
                      <a:pt x="1096" y="4478"/>
                      <a:pt x="1643" y="4573"/>
                    </a:cubicBezTo>
                    <a:lnTo>
                      <a:pt x="1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8040638" y="2341125"/>
                <a:ext cx="17157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501" y="4668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8116491" y="2289963"/>
                <a:ext cx="154171" cy="26135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632" extrusionOk="0">
                    <a:moveTo>
                      <a:pt x="4189" y="1"/>
                    </a:moveTo>
                    <a:cubicBezTo>
                      <a:pt x="4158" y="1"/>
                      <a:pt x="4127" y="6"/>
                      <a:pt x="4096" y="18"/>
                    </a:cubicBezTo>
                    <a:lnTo>
                      <a:pt x="4096" y="42"/>
                    </a:lnTo>
                    <a:lnTo>
                      <a:pt x="0" y="1447"/>
                    </a:lnTo>
                    <a:lnTo>
                      <a:pt x="0" y="6209"/>
                    </a:lnTo>
                    <a:lnTo>
                      <a:pt x="4096" y="7614"/>
                    </a:lnTo>
                    <a:cubicBezTo>
                      <a:pt x="4127" y="7626"/>
                      <a:pt x="4158" y="7631"/>
                      <a:pt x="4189" y="7631"/>
                    </a:cubicBezTo>
                    <a:cubicBezTo>
                      <a:pt x="4350" y="7631"/>
                      <a:pt x="4501" y="7485"/>
                      <a:pt x="4501" y="7305"/>
                    </a:cubicBezTo>
                    <a:lnTo>
                      <a:pt x="4501" y="327"/>
                    </a:lnTo>
                    <a:cubicBezTo>
                      <a:pt x="4501" y="147"/>
                      <a:pt x="4350" y="1"/>
                      <a:pt x="4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>
              <a:off x="587304" y="2591200"/>
              <a:ext cx="250563" cy="241901"/>
              <a:chOff x="3999694" y="3458368"/>
              <a:chExt cx="383339" cy="370086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4084519" y="3458368"/>
                <a:ext cx="198210" cy="104447"/>
              </a:xfrm>
              <a:custGeom>
                <a:avLst/>
                <a:gdLst/>
                <a:ahLst/>
                <a:cxnLst/>
                <a:rect l="l" t="t" r="r" b="b"/>
                <a:pathLst>
                  <a:path w="5788" h="3050" extrusionOk="0">
                    <a:moveTo>
                      <a:pt x="2862" y="1"/>
                    </a:moveTo>
                    <a:cubicBezTo>
                      <a:pt x="1867" y="1"/>
                      <a:pt x="872" y="281"/>
                      <a:pt x="0" y="834"/>
                    </a:cubicBezTo>
                    <a:lnTo>
                      <a:pt x="1572" y="3025"/>
                    </a:lnTo>
                    <a:cubicBezTo>
                      <a:pt x="1977" y="2811"/>
                      <a:pt x="2429" y="2692"/>
                      <a:pt x="2882" y="2692"/>
                    </a:cubicBezTo>
                    <a:cubicBezTo>
                      <a:pt x="3334" y="2692"/>
                      <a:pt x="3787" y="2811"/>
                      <a:pt x="4192" y="3049"/>
                    </a:cubicBezTo>
                    <a:lnTo>
                      <a:pt x="5787" y="882"/>
                    </a:lnTo>
                    <a:cubicBezTo>
                      <a:pt x="4897" y="292"/>
                      <a:pt x="3879" y="1"/>
                      <a:pt x="28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999694" y="3501620"/>
                <a:ext cx="383339" cy="326834"/>
              </a:xfrm>
              <a:custGeom>
                <a:avLst/>
                <a:gdLst/>
                <a:ahLst/>
                <a:cxnLst/>
                <a:rect l="l" t="t" r="r" b="b"/>
                <a:pathLst>
                  <a:path w="11194" h="9544" extrusionOk="0">
                    <a:moveTo>
                      <a:pt x="8741" y="0"/>
                    </a:moveTo>
                    <a:lnTo>
                      <a:pt x="7169" y="2167"/>
                    </a:lnTo>
                    <a:cubicBezTo>
                      <a:pt x="8574" y="3477"/>
                      <a:pt x="8193" y="5811"/>
                      <a:pt x="6431" y="6597"/>
                    </a:cubicBezTo>
                    <a:cubicBezTo>
                      <a:pt x="6079" y="6749"/>
                      <a:pt x="5717" y="6819"/>
                      <a:pt x="5364" y="6819"/>
                    </a:cubicBezTo>
                    <a:cubicBezTo>
                      <a:pt x="3949" y="6819"/>
                      <a:pt x="2668" y="5687"/>
                      <a:pt x="2668" y="4144"/>
                    </a:cubicBezTo>
                    <a:cubicBezTo>
                      <a:pt x="2668" y="3977"/>
                      <a:pt x="2692" y="3810"/>
                      <a:pt x="2715" y="3644"/>
                    </a:cubicBezTo>
                    <a:lnTo>
                      <a:pt x="120" y="3072"/>
                    </a:lnTo>
                    <a:cubicBezTo>
                      <a:pt x="48" y="3429"/>
                      <a:pt x="1" y="3787"/>
                      <a:pt x="24" y="4144"/>
                    </a:cubicBezTo>
                    <a:cubicBezTo>
                      <a:pt x="1" y="5573"/>
                      <a:pt x="572" y="6954"/>
                      <a:pt x="1572" y="7954"/>
                    </a:cubicBezTo>
                    <a:cubicBezTo>
                      <a:pt x="2608" y="9014"/>
                      <a:pt x="3978" y="9544"/>
                      <a:pt x="5347" y="9544"/>
                    </a:cubicBezTo>
                    <a:cubicBezTo>
                      <a:pt x="6716" y="9544"/>
                      <a:pt x="8086" y="9014"/>
                      <a:pt x="9122" y="7954"/>
                    </a:cubicBezTo>
                    <a:cubicBezTo>
                      <a:pt x="11193" y="5835"/>
                      <a:pt x="11193" y="2453"/>
                      <a:pt x="9122" y="333"/>
                    </a:cubicBezTo>
                    <a:cubicBezTo>
                      <a:pt x="9003" y="214"/>
                      <a:pt x="8883" y="95"/>
                      <a:pt x="87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009488" y="3499976"/>
                <a:ext cx="112563" cy="106057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097" extrusionOk="0">
                    <a:moveTo>
                      <a:pt x="1715" y="0"/>
                    </a:moveTo>
                    <a:cubicBezTo>
                      <a:pt x="905" y="667"/>
                      <a:pt x="310" y="1548"/>
                      <a:pt x="0" y="2525"/>
                    </a:cubicBezTo>
                    <a:lnTo>
                      <a:pt x="2620" y="3096"/>
                    </a:lnTo>
                    <a:cubicBezTo>
                      <a:pt x="2787" y="2763"/>
                      <a:pt x="3001" y="2453"/>
                      <a:pt x="3287" y="2191"/>
                    </a:cubicBez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15"/>
            <p:cNvSpPr/>
            <p:nvPr/>
          </p:nvSpPr>
          <p:spPr>
            <a:xfrm>
              <a:off x="1102624" y="1600947"/>
              <a:ext cx="840040" cy="1726878"/>
            </a:xfrm>
            <a:custGeom>
              <a:avLst/>
              <a:gdLst/>
              <a:ahLst/>
              <a:cxnLst/>
              <a:rect l="l" t="t" r="r" b="b"/>
              <a:pathLst>
                <a:path w="66668" h="137050" extrusionOk="0">
                  <a:moveTo>
                    <a:pt x="5578" y="0"/>
                  </a:moveTo>
                  <a:lnTo>
                    <a:pt x="5272" y="26"/>
                  </a:lnTo>
                  <a:lnTo>
                    <a:pt x="4979" y="64"/>
                  </a:lnTo>
                  <a:lnTo>
                    <a:pt x="4685" y="115"/>
                  </a:lnTo>
                  <a:lnTo>
                    <a:pt x="4404" y="179"/>
                  </a:lnTo>
                  <a:lnTo>
                    <a:pt x="4123" y="256"/>
                  </a:lnTo>
                  <a:lnTo>
                    <a:pt x="3855" y="358"/>
                  </a:lnTo>
                  <a:lnTo>
                    <a:pt x="3587" y="460"/>
                  </a:lnTo>
                  <a:lnTo>
                    <a:pt x="3332" y="575"/>
                  </a:lnTo>
                  <a:lnTo>
                    <a:pt x="3077" y="702"/>
                  </a:lnTo>
                  <a:lnTo>
                    <a:pt x="2821" y="843"/>
                  </a:lnTo>
                  <a:lnTo>
                    <a:pt x="2592" y="996"/>
                  </a:lnTo>
                  <a:lnTo>
                    <a:pt x="2362" y="1162"/>
                  </a:lnTo>
                  <a:lnTo>
                    <a:pt x="2132" y="1340"/>
                  </a:lnTo>
                  <a:lnTo>
                    <a:pt x="1928" y="1519"/>
                  </a:lnTo>
                  <a:lnTo>
                    <a:pt x="1711" y="1723"/>
                  </a:lnTo>
                  <a:lnTo>
                    <a:pt x="1519" y="1928"/>
                  </a:lnTo>
                  <a:lnTo>
                    <a:pt x="1341" y="2132"/>
                  </a:lnTo>
                  <a:lnTo>
                    <a:pt x="1162" y="2362"/>
                  </a:lnTo>
                  <a:lnTo>
                    <a:pt x="996" y="2591"/>
                  </a:lnTo>
                  <a:lnTo>
                    <a:pt x="843" y="2834"/>
                  </a:lnTo>
                  <a:lnTo>
                    <a:pt x="703" y="3076"/>
                  </a:lnTo>
                  <a:lnTo>
                    <a:pt x="575" y="3332"/>
                  </a:lnTo>
                  <a:lnTo>
                    <a:pt x="460" y="3587"/>
                  </a:lnTo>
                  <a:lnTo>
                    <a:pt x="345" y="3855"/>
                  </a:lnTo>
                  <a:lnTo>
                    <a:pt x="256" y="4123"/>
                  </a:lnTo>
                  <a:lnTo>
                    <a:pt x="179" y="4404"/>
                  </a:lnTo>
                  <a:lnTo>
                    <a:pt x="115" y="4697"/>
                  </a:lnTo>
                  <a:lnTo>
                    <a:pt x="64" y="4978"/>
                  </a:lnTo>
                  <a:lnTo>
                    <a:pt x="26" y="5272"/>
                  </a:lnTo>
                  <a:lnTo>
                    <a:pt x="1" y="5578"/>
                  </a:lnTo>
                  <a:lnTo>
                    <a:pt x="1" y="5872"/>
                  </a:lnTo>
                  <a:lnTo>
                    <a:pt x="1" y="131178"/>
                  </a:lnTo>
                  <a:lnTo>
                    <a:pt x="1" y="131472"/>
                  </a:lnTo>
                  <a:lnTo>
                    <a:pt x="26" y="131778"/>
                  </a:lnTo>
                  <a:lnTo>
                    <a:pt x="64" y="132071"/>
                  </a:lnTo>
                  <a:lnTo>
                    <a:pt x="115" y="132352"/>
                  </a:lnTo>
                  <a:lnTo>
                    <a:pt x="179" y="132646"/>
                  </a:lnTo>
                  <a:lnTo>
                    <a:pt x="256" y="132927"/>
                  </a:lnTo>
                  <a:lnTo>
                    <a:pt x="345" y="133195"/>
                  </a:lnTo>
                  <a:lnTo>
                    <a:pt x="460" y="133463"/>
                  </a:lnTo>
                  <a:lnTo>
                    <a:pt x="575" y="133718"/>
                  </a:lnTo>
                  <a:lnTo>
                    <a:pt x="703" y="133973"/>
                  </a:lnTo>
                  <a:lnTo>
                    <a:pt x="843" y="134216"/>
                  </a:lnTo>
                  <a:lnTo>
                    <a:pt x="996" y="134458"/>
                  </a:lnTo>
                  <a:lnTo>
                    <a:pt x="1162" y="134688"/>
                  </a:lnTo>
                  <a:lnTo>
                    <a:pt x="1341" y="134918"/>
                  </a:lnTo>
                  <a:lnTo>
                    <a:pt x="1519" y="135122"/>
                  </a:lnTo>
                  <a:lnTo>
                    <a:pt x="1711" y="135326"/>
                  </a:lnTo>
                  <a:lnTo>
                    <a:pt x="1928" y="135531"/>
                  </a:lnTo>
                  <a:lnTo>
                    <a:pt x="2132" y="135709"/>
                  </a:lnTo>
                  <a:lnTo>
                    <a:pt x="2362" y="135888"/>
                  </a:lnTo>
                  <a:lnTo>
                    <a:pt x="2592" y="136054"/>
                  </a:lnTo>
                  <a:lnTo>
                    <a:pt x="2821" y="136207"/>
                  </a:lnTo>
                  <a:lnTo>
                    <a:pt x="3077" y="136348"/>
                  </a:lnTo>
                  <a:lnTo>
                    <a:pt x="3332" y="136475"/>
                  </a:lnTo>
                  <a:lnTo>
                    <a:pt x="3587" y="136590"/>
                  </a:lnTo>
                  <a:lnTo>
                    <a:pt x="3855" y="136692"/>
                  </a:lnTo>
                  <a:lnTo>
                    <a:pt x="4123" y="136794"/>
                  </a:lnTo>
                  <a:lnTo>
                    <a:pt x="4404" y="136871"/>
                  </a:lnTo>
                  <a:lnTo>
                    <a:pt x="4685" y="136935"/>
                  </a:lnTo>
                  <a:lnTo>
                    <a:pt x="4979" y="136986"/>
                  </a:lnTo>
                  <a:lnTo>
                    <a:pt x="5272" y="137024"/>
                  </a:lnTo>
                  <a:lnTo>
                    <a:pt x="5578" y="137050"/>
                  </a:lnTo>
                  <a:lnTo>
                    <a:pt x="61090" y="137050"/>
                  </a:lnTo>
                  <a:lnTo>
                    <a:pt x="61396" y="137024"/>
                  </a:lnTo>
                  <a:lnTo>
                    <a:pt x="61690" y="136986"/>
                  </a:lnTo>
                  <a:lnTo>
                    <a:pt x="61971" y="136935"/>
                  </a:lnTo>
                  <a:lnTo>
                    <a:pt x="62264" y="136871"/>
                  </a:lnTo>
                  <a:lnTo>
                    <a:pt x="62545" y="136794"/>
                  </a:lnTo>
                  <a:lnTo>
                    <a:pt x="62813" y="136692"/>
                  </a:lnTo>
                  <a:lnTo>
                    <a:pt x="63081" y="136590"/>
                  </a:lnTo>
                  <a:lnTo>
                    <a:pt x="63336" y="136475"/>
                  </a:lnTo>
                  <a:lnTo>
                    <a:pt x="63592" y="136348"/>
                  </a:lnTo>
                  <a:lnTo>
                    <a:pt x="63834" y="136207"/>
                  </a:lnTo>
                  <a:lnTo>
                    <a:pt x="64077" y="136054"/>
                  </a:lnTo>
                  <a:lnTo>
                    <a:pt x="64306" y="135888"/>
                  </a:lnTo>
                  <a:lnTo>
                    <a:pt x="64536" y="135709"/>
                  </a:lnTo>
                  <a:lnTo>
                    <a:pt x="64740" y="135531"/>
                  </a:lnTo>
                  <a:lnTo>
                    <a:pt x="64945" y="135326"/>
                  </a:lnTo>
                  <a:lnTo>
                    <a:pt x="65149" y="135122"/>
                  </a:lnTo>
                  <a:lnTo>
                    <a:pt x="65327" y="134918"/>
                  </a:lnTo>
                  <a:lnTo>
                    <a:pt x="65506" y="134688"/>
                  </a:lnTo>
                  <a:lnTo>
                    <a:pt x="65672" y="134458"/>
                  </a:lnTo>
                  <a:lnTo>
                    <a:pt x="65825" y="134216"/>
                  </a:lnTo>
                  <a:lnTo>
                    <a:pt x="65966" y="133973"/>
                  </a:lnTo>
                  <a:lnTo>
                    <a:pt x="66093" y="133718"/>
                  </a:lnTo>
                  <a:lnTo>
                    <a:pt x="66208" y="133463"/>
                  </a:lnTo>
                  <a:lnTo>
                    <a:pt x="66310" y="133195"/>
                  </a:lnTo>
                  <a:lnTo>
                    <a:pt x="66412" y="132927"/>
                  </a:lnTo>
                  <a:lnTo>
                    <a:pt x="66489" y="132646"/>
                  </a:lnTo>
                  <a:lnTo>
                    <a:pt x="66553" y="132352"/>
                  </a:lnTo>
                  <a:lnTo>
                    <a:pt x="66604" y="132071"/>
                  </a:lnTo>
                  <a:lnTo>
                    <a:pt x="66642" y="131778"/>
                  </a:lnTo>
                  <a:lnTo>
                    <a:pt x="66668" y="131472"/>
                  </a:lnTo>
                  <a:lnTo>
                    <a:pt x="66668" y="131178"/>
                  </a:lnTo>
                  <a:lnTo>
                    <a:pt x="66668" y="5872"/>
                  </a:lnTo>
                  <a:lnTo>
                    <a:pt x="66668" y="5578"/>
                  </a:lnTo>
                  <a:lnTo>
                    <a:pt x="66642" y="5272"/>
                  </a:lnTo>
                  <a:lnTo>
                    <a:pt x="66604" y="4978"/>
                  </a:lnTo>
                  <a:lnTo>
                    <a:pt x="66553" y="4697"/>
                  </a:lnTo>
                  <a:lnTo>
                    <a:pt x="66489" y="4404"/>
                  </a:lnTo>
                  <a:lnTo>
                    <a:pt x="66412" y="4123"/>
                  </a:lnTo>
                  <a:lnTo>
                    <a:pt x="66310" y="3855"/>
                  </a:lnTo>
                  <a:lnTo>
                    <a:pt x="66208" y="3587"/>
                  </a:lnTo>
                  <a:lnTo>
                    <a:pt x="66093" y="3332"/>
                  </a:lnTo>
                  <a:lnTo>
                    <a:pt x="65966" y="3076"/>
                  </a:lnTo>
                  <a:lnTo>
                    <a:pt x="65825" y="2834"/>
                  </a:lnTo>
                  <a:lnTo>
                    <a:pt x="65672" y="2591"/>
                  </a:lnTo>
                  <a:lnTo>
                    <a:pt x="65506" y="2362"/>
                  </a:lnTo>
                  <a:lnTo>
                    <a:pt x="65327" y="2132"/>
                  </a:lnTo>
                  <a:lnTo>
                    <a:pt x="65149" y="1928"/>
                  </a:lnTo>
                  <a:lnTo>
                    <a:pt x="64945" y="1723"/>
                  </a:lnTo>
                  <a:lnTo>
                    <a:pt x="64740" y="1519"/>
                  </a:lnTo>
                  <a:lnTo>
                    <a:pt x="64536" y="1340"/>
                  </a:lnTo>
                  <a:lnTo>
                    <a:pt x="64306" y="1162"/>
                  </a:lnTo>
                  <a:lnTo>
                    <a:pt x="64077" y="996"/>
                  </a:lnTo>
                  <a:lnTo>
                    <a:pt x="63834" y="843"/>
                  </a:lnTo>
                  <a:lnTo>
                    <a:pt x="63592" y="702"/>
                  </a:lnTo>
                  <a:lnTo>
                    <a:pt x="63336" y="575"/>
                  </a:lnTo>
                  <a:lnTo>
                    <a:pt x="63081" y="460"/>
                  </a:lnTo>
                  <a:lnTo>
                    <a:pt x="62813" y="358"/>
                  </a:lnTo>
                  <a:lnTo>
                    <a:pt x="62545" y="256"/>
                  </a:lnTo>
                  <a:lnTo>
                    <a:pt x="62264" y="179"/>
                  </a:lnTo>
                  <a:lnTo>
                    <a:pt x="61971" y="115"/>
                  </a:lnTo>
                  <a:lnTo>
                    <a:pt x="61690" y="64"/>
                  </a:lnTo>
                  <a:lnTo>
                    <a:pt x="61396" y="26"/>
                  </a:lnTo>
                  <a:lnTo>
                    <a:pt x="61090" y="0"/>
                  </a:lnTo>
                  <a:close/>
                </a:path>
              </a:pathLst>
            </a:custGeom>
            <a:solidFill>
              <a:srgbClr val="FFFFFF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85904" y="1892053"/>
              <a:ext cx="873494" cy="1370641"/>
            </a:xfrm>
            <a:custGeom>
              <a:avLst/>
              <a:gdLst/>
              <a:ahLst/>
              <a:cxnLst/>
              <a:rect l="l" t="t" r="r" b="b"/>
              <a:pathLst>
                <a:path w="69323" h="108778" extrusionOk="0">
                  <a:moveTo>
                    <a:pt x="69322" y="0"/>
                  </a:moveTo>
                  <a:lnTo>
                    <a:pt x="0" y="84206"/>
                  </a:lnTo>
                  <a:lnTo>
                    <a:pt x="0" y="108675"/>
                  </a:lnTo>
                  <a:lnTo>
                    <a:pt x="13" y="108777"/>
                  </a:lnTo>
                  <a:lnTo>
                    <a:pt x="69322" y="24572"/>
                  </a:lnTo>
                  <a:lnTo>
                    <a:pt x="69322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85904" y="1616219"/>
              <a:ext cx="873494" cy="1217849"/>
            </a:xfrm>
            <a:custGeom>
              <a:avLst/>
              <a:gdLst/>
              <a:ahLst/>
              <a:cxnLst/>
              <a:rect l="l" t="t" r="r" b="b"/>
              <a:pathLst>
                <a:path w="69323" h="96652" extrusionOk="0">
                  <a:moveTo>
                    <a:pt x="67880" y="1"/>
                  </a:moveTo>
                  <a:lnTo>
                    <a:pt x="0" y="82470"/>
                  </a:lnTo>
                  <a:lnTo>
                    <a:pt x="0" y="96651"/>
                  </a:lnTo>
                  <a:lnTo>
                    <a:pt x="69322" y="12446"/>
                  </a:lnTo>
                  <a:lnTo>
                    <a:pt x="69322" y="4060"/>
                  </a:lnTo>
                  <a:lnTo>
                    <a:pt x="69309" y="3779"/>
                  </a:lnTo>
                  <a:lnTo>
                    <a:pt x="69297" y="3485"/>
                  </a:lnTo>
                  <a:lnTo>
                    <a:pt x="69258" y="3217"/>
                  </a:lnTo>
                  <a:lnTo>
                    <a:pt x="69220" y="2937"/>
                  </a:lnTo>
                  <a:lnTo>
                    <a:pt x="69169" y="2669"/>
                  </a:lnTo>
                  <a:lnTo>
                    <a:pt x="69092" y="2401"/>
                  </a:lnTo>
                  <a:lnTo>
                    <a:pt x="69016" y="2132"/>
                  </a:lnTo>
                  <a:lnTo>
                    <a:pt x="68926" y="1877"/>
                  </a:lnTo>
                  <a:lnTo>
                    <a:pt x="68837" y="1622"/>
                  </a:lnTo>
                  <a:lnTo>
                    <a:pt x="68722" y="1379"/>
                  </a:lnTo>
                  <a:lnTo>
                    <a:pt x="68607" y="1137"/>
                  </a:lnTo>
                  <a:lnTo>
                    <a:pt x="68480" y="894"/>
                  </a:lnTo>
                  <a:lnTo>
                    <a:pt x="68352" y="665"/>
                  </a:lnTo>
                  <a:lnTo>
                    <a:pt x="68199" y="435"/>
                  </a:lnTo>
                  <a:lnTo>
                    <a:pt x="68046" y="218"/>
                  </a:lnTo>
                  <a:lnTo>
                    <a:pt x="67880" y="1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15"/>
            <p:cNvGrpSpPr/>
            <p:nvPr/>
          </p:nvGrpSpPr>
          <p:grpSpPr>
            <a:xfrm>
              <a:off x="1403109" y="2316220"/>
              <a:ext cx="241829" cy="241842"/>
              <a:chOff x="864491" y="1723250"/>
              <a:chExt cx="397866" cy="397887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80;p15"/>
            <p:cNvSpPr/>
            <p:nvPr/>
          </p:nvSpPr>
          <p:spPr>
            <a:xfrm>
              <a:off x="1276169" y="1541763"/>
              <a:ext cx="492963" cy="108728"/>
            </a:xfrm>
            <a:custGeom>
              <a:avLst/>
              <a:gdLst/>
              <a:ahLst/>
              <a:cxnLst/>
              <a:rect l="l" t="t" r="r" b="b"/>
              <a:pathLst>
                <a:path w="39123" h="8629" extrusionOk="0">
                  <a:moveTo>
                    <a:pt x="0" y="0"/>
                  </a:moveTo>
                  <a:lnTo>
                    <a:pt x="13" y="434"/>
                  </a:lnTo>
                  <a:lnTo>
                    <a:pt x="38" y="881"/>
                  </a:lnTo>
                  <a:lnTo>
                    <a:pt x="89" y="1315"/>
                  </a:lnTo>
                  <a:lnTo>
                    <a:pt x="166" y="1736"/>
                  </a:lnTo>
                  <a:lnTo>
                    <a:pt x="268" y="2157"/>
                  </a:lnTo>
                  <a:lnTo>
                    <a:pt x="383" y="2566"/>
                  </a:lnTo>
                  <a:lnTo>
                    <a:pt x="523" y="2961"/>
                  </a:lnTo>
                  <a:lnTo>
                    <a:pt x="677" y="3357"/>
                  </a:lnTo>
                  <a:lnTo>
                    <a:pt x="843" y="3740"/>
                  </a:lnTo>
                  <a:lnTo>
                    <a:pt x="1034" y="4110"/>
                  </a:lnTo>
                  <a:lnTo>
                    <a:pt x="1251" y="4467"/>
                  </a:lnTo>
                  <a:lnTo>
                    <a:pt x="1468" y="4825"/>
                  </a:lnTo>
                  <a:lnTo>
                    <a:pt x="1710" y="5157"/>
                  </a:lnTo>
                  <a:lnTo>
                    <a:pt x="1966" y="5489"/>
                  </a:lnTo>
                  <a:lnTo>
                    <a:pt x="2234" y="5808"/>
                  </a:lnTo>
                  <a:lnTo>
                    <a:pt x="2527" y="6101"/>
                  </a:lnTo>
                  <a:lnTo>
                    <a:pt x="2821" y="6382"/>
                  </a:lnTo>
                  <a:lnTo>
                    <a:pt x="3140" y="6663"/>
                  </a:lnTo>
                  <a:lnTo>
                    <a:pt x="3459" y="6918"/>
                  </a:lnTo>
                  <a:lnTo>
                    <a:pt x="3804" y="7161"/>
                  </a:lnTo>
                  <a:lnTo>
                    <a:pt x="4148" y="7378"/>
                  </a:lnTo>
                  <a:lnTo>
                    <a:pt x="4519" y="7595"/>
                  </a:lnTo>
                  <a:lnTo>
                    <a:pt x="4889" y="7786"/>
                  </a:lnTo>
                  <a:lnTo>
                    <a:pt x="5272" y="7952"/>
                  </a:lnTo>
                  <a:lnTo>
                    <a:pt x="5667" y="8105"/>
                  </a:lnTo>
                  <a:lnTo>
                    <a:pt x="6063" y="8246"/>
                  </a:lnTo>
                  <a:lnTo>
                    <a:pt x="6471" y="8361"/>
                  </a:lnTo>
                  <a:lnTo>
                    <a:pt x="6893" y="8463"/>
                  </a:lnTo>
                  <a:lnTo>
                    <a:pt x="7314" y="8526"/>
                  </a:lnTo>
                  <a:lnTo>
                    <a:pt x="7748" y="8590"/>
                  </a:lnTo>
                  <a:lnTo>
                    <a:pt x="8195" y="8616"/>
                  </a:lnTo>
                  <a:lnTo>
                    <a:pt x="8629" y="8629"/>
                  </a:lnTo>
                  <a:lnTo>
                    <a:pt x="30494" y="8629"/>
                  </a:lnTo>
                  <a:lnTo>
                    <a:pt x="30928" y="8616"/>
                  </a:lnTo>
                  <a:lnTo>
                    <a:pt x="31374" y="8590"/>
                  </a:lnTo>
                  <a:lnTo>
                    <a:pt x="31808" y="8526"/>
                  </a:lnTo>
                  <a:lnTo>
                    <a:pt x="32230" y="8463"/>
                  </a:lnTo>
                  <a:lnTo>
                    <a:pt x="32651" y="8361"/>
                  </a:lnTo>
                  <a:lnTo>
                    <a:pt x="33059" y="8246"/>
                  </a:lnTo>
                  <a:lnTo>
                    <a:pt x="33455" y="8105"/>
                  </a:lnTo>
                  <a:lnTo>
                    <a:pt x="33851" y="7952"/>
                  </a:lnTo>
                  <a:lnTo>
                    <a:pt x="34234" y="7786"/>
                  </a:lnTo>
                  <a:lnTo>
                    <a:pt x="34604" y="7595"/>
                  </a:lnTo>
                  <a:lnTo>
                    <a:pt x="34961" y="7378"/>
                  </a:lnTo>
                  <a:lnTo>
                    <a:pt x="35318" y="7161"/>
                  </a:lnTo>
                  <a:lnTo>
                    <a:pt x="35650" y="6918"/>
                  </a:lnTo>
                  <a:lnTo>
                    <a:pt x="35982" y="6663"/>
                  </a:lnTo>
                  <a:lnTo>
                    <a:pt x="36301" y="6382"/>
                  </a:lnTo>
                  <a:lnTo>
                    <a:pt x="36595" y="6101"/>
                  </a:lnTo>
                  <a:lnTo>
                    <a:pt x="36876" y="5808"/>
                  </a:lnTo>
                  <a:lnTo>
                    <a:pt x="37157" y="5489"/>
                  </a:lnTo>
                  <a:lnTo>
                    <a:pt x="37412" y="5157"/>
                  </a:lnTo>
                  <a:lnTo>
                    <a:pt x="37654" y="4825"/>
                  </a:lnTo>
                  <a:lnTo>
                    <a:pt x="37871" y="4467"/>
                  </a:lnTo>
                  <a:lnTo>
                    <a:pt x="38088" y="4110"/>
                  </a:lnTo>
                  <a:lnTo>
                    <a:pt x="38267" y="3740"/>
                  </a:lnTo>
                  <a:lnTo>
                    <a:pt x="38446" y="3357"/>
                  </a:lnTo>
                  <a:lnTo>
                    <a:pt x="38599" y="2961"/>
                  </a:lnTo>
                  <a:lnTo>
                    <a:pt x="38739" y="2566"/>
                  </a:lnTo>
                  <a:lnTo>
                    <a:pt x="38854" y="2157"/>
                  </a:lnTo>
                  <a:lnTo>
                    <a:pt x="38943" y="1736"/>
                  </a:lnTo>
                  <a:lnTo>
                    <a:pt x="39020" y="1315"/>
                  </a:lnTo>
                  <a:lnTo>
                    <a:pt x="39084" y="881"/>
                  </a:lnTo>
                  <a:lnTo>
                    <a:pt x="39109" y="434"/>
                  </a:lnTo>
                  <a:lnTo>
                    <a:pt x="3912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501882" y="1575367"/>
              <a:ext cx="41521" cy="415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3"/>
    </mc:Choice>
    <mc:Fallback xmlns="">
      <p:transition spd="slow" advTm="206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FA41-D6B8-B78D-DCF2-9DFC0136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3510-6A30-E3BC-4475-25FAC1E4A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Filter all the posts that were published on a weekend in the month of March and April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FD06F-FE13-3F33-12F8-54B3B839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76" y="2372162"/>
            <a:ext cx="3883496" cy="2392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CFE88-C3D4-5DA0-EF17-A88EE239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8" y="2571750"/>
            <a:ext cx="4252325" cy="1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CAF5-7DDE-5742-E6D7-46E909F8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0B63-FC94-5929-69E1-1B73D7029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report to get the statistics for the account. The final output includes the following fields: </a:t>
            </a:r>
          </a:p>
          <a:p>
            <a:pPr marL="139700" indent="0">
              <a:buNone/>
            </a:pPr>
            <a:r>
              <a:rPr lang="en-GB" dirty="0"/>
              <a:t>                              • </a:t>
            </a:r>
            <a:r>
              <a:rPr lang="en-GB" dirty="0" err="1"/>
              <a:t>month_name</a:t>
            </a:r>
            <a:r>
              <a:rPr lang="en-GB" dirty="0"/>
              <a:t> • </a:t>
            </a:r>
            <a:r>
              <a:rPr lang="en-GB" dirty="0" err="1"/>
              <a:t>total_profile_visits</a:t>
            </a:r>
            <a:r>
              <a:rPr lang="en-GB" dirty="0"/>
              <a:t> • </a:t>
            </a:r>
            <a:r>
              <a:rPr lang="en-GB" dirty="0" err="1"/>
              <a:t>total_new_followers</a:t>
            </a:r>
            <a:r>
              <a:rPr lang="en-GB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06FC-B1EA-F050-6390-A19D1392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5" y="2571750"/>
            <a:ext cx="4038754" cy="1734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D4F89-1A8C-75BB-EF69-0B8A6469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53" y="2380109"/>
            <a:ext cx="4038754" cy="22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DDFE-A3DA-7FD8-3704-5045527E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9C6A4-36CE-E676-D348-7D63599D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70" y="1820162"/>
            <a:ext cx="3296528" cy="21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2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50D2-6838-ABD0-B5D7-DA44C15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6B9D8-5748-57E7-D039-A7A2FD21F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Write a CTE that calculates the total number of 'likes’ for each '</a:t>
            </a:r>
            <a:r>
              <a:rPr lang="en-GB" dirty="0" err="1"/>
              <a:t>post_category</a:t>
            </a:r>
            <a:r>
              <a:rPr lang="en-GB" dirty="0"/>
              <a:t>' during the month of 'July' and subsequently, arrange the '</a:t>
            </a:r>
            <a:r>
              <a:rPr lang="en-GB" dirty="0" err="1"/>
              <a:t>post_category</a:t>
            </a:r>
            <a:r>
              <a:rPr lang="en-GB" dirty="0"/>
              <a:t>' values in descending order according to their total likes.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9FD3-E243-E3AB-E669-085C3229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3" y="2183364"/>
            <a:ext cx="3754637" cy="2548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A13F6-932F-6A3B-80CE-D8071EB89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13" y="2460921"/>
            <a:ext cx="28098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3F14-E3A4-30F7-A829-0410ABBD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019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8013A-8571-C9AF-4B98-A4FB6BDD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72" y="1600355"/>
            <a:ext cx="3323855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0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9528-CB3E-1B80-635E-902AC209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72EB-AB06-EB7C-3FA6-BDA39EEC3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report that displays the unique </a:t>
            </a:r>
            <a:r>
              <a:rPr lang="en-GB" dirty="0" err="1"/>
              <a:t>post_category</a:t>
            </a:r>
            <a:r>
              <a:rPr lang="en-GB" dirty="0"/>
              <a:t> names alongside their respective counts for each month. The output should have three columns: </a:t>
            </a:r>
          </a:p>
          <a:p>
            <a:pPr marL="139700" indent="0" algn="ctr">
              <a:buNone/>
            </a:pPr>
            <a:r>
              <a:rPr lang="en-GB" dirty="0"/>
              <a:t>                          • </a:t>
            </a:r>
            <a:r>
              <a:rPr lang="en-GB" dirty="0" err="1"/>
              <a:t>month_name</a:t>
            </a:r>
            <a:r>
              <a:rPr lang="en-GB" dirty="0"/>
              <a:t> • </a:t>
            </a:r>
            <a:r>
              <a:rPr lang="en-GB" dirty="0" err="1"/>
              <a:t>post_category_names</a:t>
            </a:r>
            <a:r>
              <a:rPr lang="en-GB" dirty="0"/>
              <a:t> • </a:t>
            </a:r>
            <a:r>
              <a:rPr lang="en-GB" dirty="0" err="1"/>
              <a:t>post_category_count</a:t>
            </a:r>
            <a:r>
              <a:rPr lang="en-GB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F56B8-AF89-1903-E546-E0A8570A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8" y="2146303"/>
            <a:ext cx="5186849" cy="1749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81EE0-17C9-6345-CE6C-E9410F4E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73" y="3318414"/>
            <a:ext cx="5237683" cy="16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7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3FE-356B-DC51-0EAE-6CB6CB6A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D1BC-5F9E-67A6-5D48-3EA6EE5A6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the percentage breakdown of total reach by post type? The final output includes the following fields:</a:t>
            </a:r>
          </a:p>
          <a:p>
            <a:pPr marL="139700" indent="0">
              <a:buNone/>
            </a:pPr>
            <a:r>
              <a:rPr lang="en-GB" dirty="0"/>
              <a:t>                                                • </a:t>
            </a:r>
            <a:r>
              <a:rPr lang="en-GB" dirty="0" err="1"/>
              <a:t>post_type</a:t>
            </a:r>
            <a:r>
              <a:rPr lang="en-GB" dirty="0"/>
              <a:t> • </a:t>
            </a:r>
            <a:r>
              <a:rPr lang="en-GB" dirty="0" err="1"/>
              <a:t>total_reach</a:t>
            </a:r>
            <a:r>
              <a:rPr lang="en-GB" dirty="0"/>
              <a:t> • </a:t>
            </a:r>
            <a:r>
              <a:rPr lang="en-GB" dirty="0" err="1"/>
              <a:t>reach_percentage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DFB64-9AF5-D46C-4B50-86AA2775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6" y="2223822"/>
            <a:ext cx="6696392" cy="1534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A8480-2D7C-A068-92F4-9820C049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35" y="3612353"/>
            <a:ext cx="3724046" cy="1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8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94D4-2A9D-C228-2F10-B7C7AE33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BA7CC-1E3D-E504-3A5D-BA4E9DBF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92" y="1759483"/>
            <a:ext cx="2472538" cy="24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4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1482-A5C2-B39A-D056-BC5CEF2D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12B3D-E45D-15A1-16D7-43458EA80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report that includes the quarter, total comments, and total saves recorded for each post category. Assign the following quarter groupings: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8D48C-CD16-B63D-36EF-07CF101F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41" y="2026119"/>
            <a:ext cx="3287559" cy="2750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0D728-4EC5-BDD5-D9C1-781A8E21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25523"/>
            <a:ext cx="4304843" cy="24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9C2-96BA-366C-2F31-E948A56C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EAF2-3A83-78CD-30A6-9C6F5C02D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the top three dates in each month with the highest number of new followers. The final output should include the following columns: </a:t>
            </a:r>
          </a:p>
          <a:p>
            <a:pPr marL="139700" indent="0" algn="ctr">
              <a:buNone/>
            </a:pPr>
            <a:r>
              <a:rPr lang="en-GB" dirty="0"/>
              <a:t> • month • date • </a:t>
            </a:r>
            <a:r>
              <a:rPr lang="en-GB" dirty="0" err="1"/>
              <a:t>new_followers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19827-E2F4-CDE8-9DA2-A15F101F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63" y="2376078"/>
            <a:ext cx="4694836" cy="20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2828400" y="1100450"/>
            <a:ext cx="3487200" cy="3487200"/>
            <a:chOff x="2828400" y="1244875"/>
            <a:chExt cx="3487200" cy="3487200"/>
          </a:xfrm>
        </p:grpSpPr>
        <p:sp>
          <p:nvSpPr>
            <p:cNvPr id="87" name="Google Shape;87;p16"/>
            <p:cNvSpPr/>
            <p:nvPr/>
          </p:nvSpPr>
          <p:spPr>
            <a:xfrm>
              <a:off x="2828400" y="1244875"/>
              <a:ext cx="3487200" cy="348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165825" y="1582450"/>
              <a:ext cx="2812200" cy="281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519175" y="1935825"/>
              <a:ext cx="2105400" cy="210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856850" y="2273450"/>
              <a:ext cx="1430100" cy="143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178050" y="2594650"/>
              <a:ext cx="787500" cy="78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475550" y="1311100"/>
              <a:ext cx="192900" cy="19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475550" y="1656625"/>
              <a:ext cx="192900" cy="19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475550" y="2002150"/>
              <a:ext cx="192900" cy="19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475550" y="2347675"/>
              <a:ext cx="192900" cy="19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 of the Project</a:t>
            </a:r>
            <a:endParaRPr dirty="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4377977" y="2650150"/>
            <a:ext cx="387641" cy="387661"/>
            <a:chOff x="864491" y="1723250"/>
            <a:chExt cx="397866" cy="397887"/>
          </a:xfrm>
        </p:grpSpPr>
        <p:sp>
          <p:nvSpPr>
            <p:cNvPr id="98" name="Google Shape;98;p1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/>
          <p:nvPr/>
        </p:nvSpPr>
        <p:spPr>
          <a:xfrm>
            <a:off x="116218" y="2735833"/>
            <a:ext cx="2466982" cy="21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trends in post types, impressions, and engagement.</a:t>
            </a:r>
          </a:p>
        </p:txBody>
      </p:sp>
      <p:sp>
        <p:nvSpPr>
          <p:cNvPr id="105" name="Google Shape;105;p16"/>
          <p:cNvSpPr txBox="1"/>
          <p:nvPr/>
        </p:nvSpPr>
        <p:spPr>
          <a:xfrm>
            <a:off x="6560800" y="3674655"/>
            <a:ext cx="2518200" cy="26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 to optimize content strategy.</a:t>
            </a:r>
          </a:p>
        </p:txBody>
      </p:sp>
      <p:sp>
        <p:nvSpPr>
          <p:cNvPr id="108" name="Google Shape;108;p16"/>
          <p:cNvSpPr txBox="1"/>
          <p:nvPr/>
        </p:nvSpPr>
        <p:spPr>
          <a:xfrm>
            <a:off x="63482" y="4269883"/>
            <a:ext cx="2454568" cy="21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monthly and quarterly performance reports.</a:t>
            </a:r>
          </a:p>
        </p:txBody>
      </p:sp>
      <p:sp>
        <p:nvSpPr>
          <p:cNvPr id="111" name="Google Shape;111;p16"/>
          <p:cNvSpPr txBox="1"/>
          <p:nvPr/>
        </p:nvSpPr>
        <p:spPr>
          <a:xfrm>
            <a:off x="6581962" y="1971225"/>
            <a:ext cx="2386526" cy="48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growth metrics, including new followers and reach.</a:t>
            </a:r>
          </a:p>
        </p:txBody>
      </p:sp>
      <p:sp>
        <p:nvSpPr>
          <p:cNvPr id="114" name="Google Shape;114;p16"/>
          <p:cNvSpPr txBox="1"/>
          <p:nvPr/>
        </p:nvSpPr>
        <p:spPr>
          <a:xfrm>
            <a:off x="119867" y="1349209"/>
            <a:ext cx="2708383" cy="2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Instagram data using SQL queries.</a:t>
            </a:r>
          </a:p>
        </p:txBody>
      </p:sp>
      <p:cxnSp>
        <p:nvCxnSpPr>
          <p:cNvPr id="116" name="Google Shape;116;p16"/>
          <p:cNvCxnSpPr>
            <a:cxnSpLocks/>
            <a:endCxn id="92" idx="2"/>
          </p:cNvCxnSpPr>
          <p:nvPr/>
        </p:nvCxnSpPr>
        <p:spPr>
          <a:xfrm rot="10800000" flipH="1">
            <a:off x="2518188" y="1263101"/>
            <a:ext cx="1957500" cy="327000"/>
          </a:xfrm>
          <a:prstGeom prst="bentConnector3">
            <a:avLst>
              <a:gd name="adj1" fmla="val 2898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7" name="Google Shape;117;p16"/>
          <p:cNvCxnSpPr>
            <a:cxnSpLocks/>
            <a:stCxn id="93" idx="6"/>
          </p:cNvCxnSpPr>
          <p:nvPr/>
        </p:nvCxnSpPr>
        <p:spPr>
          <a:xfrm>
            <a:off x="4668450" y="1608650"/>
            <a:ext cx="1957500" cy="673800"/>
          </a:xfrm>
          <a:prstGeom prst="bentConnector3">
            <a:avLst>
              <a:gd name="adj1" fmla="val 907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8" name="Google Shape;118;p16"/>
          <p:cNvCxnSpPr>
            <a:cxnSpLocks/>
            <a:endCxn id="94" idx="2"/>
          </p:cNvCxnSpPr>
          <p:nvPr/>
        </p:nvCxnSpPr>
        <p:spPr>
          <a:xfrm rot="10800000" flipH="1">
            <a:off x="2518188" y="1954204"/>
            <a:ext cx="1957500" cy="1027500"/>
          </a:xfrm>
          <a:prstGeom prst="bentConnector3">
            <a:avLst>
              <a:gd name="adj1" fmla="val 763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9" name="Google Shape;119;p16"/>
          <p:cNvCxnSpPr>
            <a:cxnSpLocks/>
            <a:stCxn id="91" idx="4"/>
          </p:cNvCxnSpPr>
          <p:nvPr/>
        </p:nvCxnSpPr>
        <p:spPr>
          <a:xfrm rot="5400000">
            <a:off x="2974900" y="2781125"/>
            <a:ext cx="1140300" cy="20535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" name="Google Shape;120;p16"/>
          <p:cNvCxnSpPr>
            <a:cxnSpLocks/>
            <a:stCxn id="95" idx="6"/>
          </p:cNvCxnSpPr>
          <p:nvPr/>
        </p:nvCxnSpPr>
        <p:spPr>
          <a:xfrm>
            <a:off x="4668450" y="2299700"/>
            <a:ext cx="1957500" cy="1383600"/>
          </a:xfrm>
          <a:prstGeom prst="bentConnector3">
            <a:avLst>
              <a:gd name="adj1" fmla="val 7183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1D27-FABF-A685-94D1-2504964A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Insights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7B8FC-F5DD-BC92-7992-0948CE70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14" y="1400068"/>
            <a:ext cx="2238450" cy="2724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DBE7F-2CB8-786A-2D04-D7C9121D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51" y="2120162"/>
            <a:ext cx="2238450" cy="12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0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656D-CC28-CB41-0CF3-2660DAB7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10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98FB-817F-252A-47F0-001AA19F2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 Create a stored procedure that takes the '</a:t>
            </a:r>
            <a:r>
              <a:rPr lang="en-GB" dirty="0" err="1"/>
              <a:t>Week_no</a:t>
            </a:r>
            <a:r>
              <a:rPr lang="en-GB" dirty="0"/>
              <a:t>' as input and generates a report displaying the total shares for each '</a:t>
            </a:r>
            <a:r>
              <a:rPr lang="en-GB" dirty="0" err="1"/>
              <a:t>Post_type</a:t>
            </a:r>
            <a:r>
              <a:rPr lang="en-GB" dirty="0"/>
              <a:t>'. The output of the procedure should consist of two columns: </a:t>
            </a:r>
          </a:p>
          <a:p>
            <a:pPr marL="139700" indent="0" algn="ctr">
              <a:buNone/>
            </a:pPr>
            <a:r>
              <a:rPr lang="en-GB" dirty="0"/>
              <a:t>• </a:t>
            </a:r>
            <a:r>
              <a:rPr lang="en-GB" dirty="0" err="1"/>
              <a:t>post_type</a:t>
            </a:r>
            <a:r>
              <a:rPr lang="en-GB" dirty="0"/>
              <a:t> • </a:t>
            </a:r>
            <a:r>
              <a:rPr lang="en-GB" dirty="0" err="1"/>
              <a:t>total_shares</a:t>
            </a:r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AFA7C-A876-F698-3987-64EE99A3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6" y="2571750"/>
            <a:ext cx="3748634" cy="2294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DD26E-C7DC-41E4-B088-79286054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91" y="3019750"/>
            <a:ext cx="259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7ECE-60FD-BFC2-DB13-A0047E3F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1EACC-5CEA-F2F2-E340-2FD0F80D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00" y="1578998"/>
            <a:ext cx="2547631" cy="24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6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6CB2-3436-3471-9D0D-8DAECA63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38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7B95-A29C-B9CB-6C64-57C38CBE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Database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84D0C-7E84-816A-6A2D-1A98F9571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>
                <a:latin typeface="+mn-lt"/>
              </a:rPr>
              <a:t>dim_date</a:t>
            </a:r>
            <a:r>
              <a:rPr lang="en-GB" sz="1800" b="1" dirty="0">
                <a:latin typeface="+mn-lt"/>
              </a:rPr>
              <a:t> Table</a:t>
            </a:r>
            <a:r>
              <a:rPr lang="en-GB" sz="1800" dirty="0">
                <a:latin typeface="+mn-lt"/>
              </a:rPr>
              <a:t>: Contains time-related data for posts, including the date, month, week number, and whether the date falls on a weekday or weekend.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>
                <a:latin typeface="+mn-lt"/>
              </a:rPr>
              <a:t>fact_account</a:t>
            </a:r>
            <a:r>
              <a:rPr lang="en-GB" sz="1800" b="1" dirty="0">
                <a:latin typeface="+mn-lt"/>
              </a:rPr>
              <a:t> Table</a:t>
            </a:r>
            <a:r>
              <a:rPr lang="en-GB" sz="1800" dirty="0">
                <a:latin typeface="+mn-lt"/>
              </a:rPr>
              <a:t>: Tracks Instagram profile activity, including the number of profile visits and new followers gained on a specific date.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>
                <a:latin typeface="+mn-lt"/>
              </a:rPr>
              <a:t>fact_content</a:t>
            </a:r>
            <a:r>
              <a:rPr lang="en-GB" sz="1800" b="1" dirty="0">
                <a:latin typeface="+mn-lt"/>
              </a:rPr>
              <a:t> Table</a:t>
            </a:r>
            <a:r>
              <a:rPr lang="en-GB" sz="1800" dirty="0">
                <a:latin typeface="+mn-lt"/>
              </a:rPr>
              <a:t>: Provides detailed information about Instagram posts, including post category, post type (e.g., IG video, IG image), impressions, reach, likes, comments, shares, and saves.</a:t>
            </a:r>
          </a:p>
          <a:p>
            <a:endParaRPr lang="en-IN" sz="1400" dirty="0"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1C0E4-4A4B-C750-AFDF-94805A45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763" y="229586"/>
            <a:ext cx="735178" cy="7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498F-F588-11B2-2A29-B047877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CE98F-9344-B53E-5D17-DE462964B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counts of unique post categories for each month?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percentage breakdown of total reach by post type?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total comments and saves for each post category by quarter?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top three dates with the highest new followers each month?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we create a stored procedure to calculate total shares for each post type based on week number?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6534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271C-9983-9AF7-4352-065FD13D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9273-C090-48CE-DDBA-6DADD1276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unique post types are found in the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fact_content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table?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highest and lowest recorded impressions for each post type?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all posts published on weekends in March and April and export them to a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monthly statistics for profile visits and new followers?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total number of likes for each post category in July, ordered by total likes?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3625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C75C-C74A-E70A-899E-079257C6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1B218-E651-1CC7-AA17-437E8AA8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584" y="3752697"/>
            <a:ext cx="1301343" cy="1301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9556D-1FA1-2E22-1CD4-42B3CDBC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5789"/>
            <a:ext cx="902208" cy="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528A-76B8-11DF-E612-8EC8AFD2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26D9-B64A-815E-5A5C-15BA67A9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49"/>
            <a:ext cx="8229600" cy="3777593"/>
          </a:xfrm>
        </p:spPr>
        <p:txBody>
          <a:bodyPr>
            <a:normAutofit/>
          </a:bodyPr>
          <a:lstStyle/>
          <a:p>
            <a:r>
              <a:rPr lang="en-GB" sz="1600" dirty="0"/>
              <a:t>How many unique post types are found in the '</a:t>
            </a:r>
            <a:r>
              <a:rPr lang="en-GB" sz="1600" dirty="0" err="1"/>
              <a:t>fact_content</a:t>
            </a:r>
            <a:r>
              <a:rPr lang="en-GB" sz="1600" dirty="0"/>
              <a:t>' table? </a:t>
            </a:r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pPr marL="139700" indent="0">
              <a:buNone/>
            </a:pPr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912A5-6C36-008C-22E2-2E6C800B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041660"/>
            <a:ext cx="73723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459AC-E8A9-6925-AA06-0E9B6E64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32" y="3171651"/>
            <a:ext cx="2524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396E-D199-F768-67BB-E0BEEF04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2FC92-FBD3-0F91-6BB9-57EC7E67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5125"/>
            <a:ext cx="8229600" cy="3211925"/>
          </a:xfrm>
        </p:spPr>
        <p:txBody>
          <a:bodyPr>
            <a:normAutofit/>
          </a:bodyPr>
          <a:lstStyle/>
          <a:p>
            <a:r>
              <a:rPr lang="en-GB" sz="1600" dirty="0"/>
              <a:t>What are the highest and lowest recorded impressions for each post type?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E093-50B1-DE9A-FC43-79EB156A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0" y="1865105"/>
            <a:ext cx="3187751" cy="1055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0DA91-FFDF-6EBE-CDF5-D27197F50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70" y="1882970"/>
            <a:ext cx="3616218" cy="10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D206-9989-308B-E129-3E45BADC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5050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Insights: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7EB2E-FAF5-CBEA-0063-0864FA4E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38" y="1660550"/>
            <a:ext cx="2876135" cy="25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80545"/>
      </p:ext>
    </p:extLst>
  </p:cSld>
  <p:clrMapOvr>
    <a:masterClrMapping/>
  </p:clrMapOvr>
</p:sld>
</file>

<file path=ppt/theme/theme1.xml><?xml version="1.0" encoding="utf-8"?>
<a:theme xmlns:a="http://schemas.openxmlformats.org/drawingml/2006/main" name="IG Marketing Strategie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5C4EC7"/>
      </a:accent1>
      <a:accent2>
        <a:srgbClr val="B8428D"/>
      </a:accent2>
      <a:accent3>
        <a:srgbClr val="E43C63"/>
      </a:accent3>
      <a:accent4>
        <a:srgbClr val="FC756E"/>
      </a:accent4>
      <a:accent5>
        <a:srgbClr val="FFAB5A"/>
      </a:accent5>
      <a:accent6>
        <a:srgbClr val="ECCA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648</Words>
  <Application>Microsoft Office PowerPoint</Application>
  <PresentationFormat>On-screen Show (16:9)</PresentationFormat>
  <Paragraphs>84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Roboto</vt:lpstr>
      <vt:lpstr>Fira Sans Extra Condensed SemiBold</vt:lpstr>
      <vt:lpstr>Fira Sans Extra Condensed</vt:lpstr>
      <vt:lpstr>IG Marketing Strategies Infographics by Slidesgo</vt:lpstr>
      <vt:lpstr>Full-Scale Analysis of Tech Influencer’s  Instagram Reach &amp; Engagement</vt:lpstr>
      <vt:lpstr>Objective of the Project</vt:lpstr>
      <vt:lpstr>Database Overview</vt:lpstr>
      <vt:lpstr>Key Questions</vt:lpstr>
      <vt:lpstr>Key Questions</vt:lpstr>
      <vt:lpstr>Insights &amp; Findings</vt:lpstr>
      <vt:lpstr>Question 1</vt:lpstr>
      <vt:lpstr>Question 2</vt:lpstr>
      <vt:lpstr>Insights:</vt:lpstr>
      <vt:lpstr>Question 3</vt:lpstr>
      <vt:lpstr>Question 4</vt:lpstr>
      <vt:lpstr>Insights</vt:lpstr>
      <vt:lpstr>Question 5</vt:lpstr>
      <vt:lpstr>Insights</vt:lpstr>
      <vt:lpstr>Question 6 </vt:lpstr>
      <vt:lpstr>Question 7</vt:lpstr>
      <vt:lpstr>Insights</vt:lpstr>
      <vt:lpstr>Question 8</vt:lpstr>
      <vt:lpstr>Question 9</vt:lpstr>
      <vt:lpstr>Insights </vt:lpstr>
      <vt:lpstr>Question 10 </vt:lpstr>
      <vt:lpstr>Insights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hemasri sane</dc:creator>
  <cp:lastModifiedBy>hemasri sane</cp:lastModifiedBy>
  <cp:revision>8</cp:revision>
  <dcterms:modified xsi:type="dcterms:W3CDTF">2025-05-24T05:47:37Z</dcterms:modified>
</cp:coreProperties>
</file>