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2" autoAdjust="0"/>
  </p:normalViewPr>
  <p:slideViewPr>
    <p:cSldViewPr snapToGrid="0">
      <p:cViewPr varScale="1">
        <p:scale>
          <a:sx n="51" d="100"/>
          <a:sy n="51" d="100"/>
        </p:scale>
        <p:origin x="143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FD38-6F5B-4676-8049-07490F3DCE7C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680F-8F93-4332-BDCA-B9365874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47" y="1381784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   SMART WEATHER MONITORING SYSTEM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56" y="3126363"/>
            <a:ext cx="2789526" cy="27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175" y="317241"/>
            <a:ext cx="115492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555555"/>
                </a:solidFill>
                <a:effectLst/>
                <a:latin typeface="Roboto"/>
              </a:rPr>
              <a:t>Humidity, Temperature and moisture are three basic parameters to build any Weather Station and to measure environmental </a:t>
            </a:r>
            <a:r>
              <a:rPr lang="en-US" sz="3200" b="0" i="0" dirty="0" err="1" smtClean="0">
                <a:solidFill>
                  <a:srgbClr val="555555"/>
                </a:solidFill>
                <a:effectLst/>
                <a:latin typeface="Roboto"/>
              </a:rPr>
              <a:t>condition.We</a:t>
            </a:r>
            <a:r>
              <a:rPr lang="en-US" sz="3200" b="0" i="0" dirty="0" smtClean="0">
                <a:solidFill>
                  <a:srgbClr val="555555"/>
                </a:solidFill>
                <a:effectLst/>
                <a:latin typeface="Roboto"/>
              </a:rPr>
              <a:t> are introducing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Roboto"/>
              </a:rPr>
              <a:t>Weather Station using ESP12E </a:t>
            </a:r>
            <a:r>
              <a:rPr lang="en-US" sz="3200" b="1" i="0" dirty="0" err="1" smtClean="0">
                <a:solidFill>
                  <a:srgbClr val="555555"/>
                </a:solidFill>
                <a:effectLst/>
                <a:latin typeface="Roboto"/>
              </a:rPr>
              <a:t>NodeMCU</a:t>
            </a:r>
            <a:r>
              <a:rPr lang="en-US" sz="3200" b="0" i="0" dirty="0" smtClean="0">
                <a:solidFill>
                  <a:srgbClr val="555555"/>
                </a:solidFill>
                <a:effectLst/>
                <a:latin typeface="Roboto"/>
              </a:rPr>
              <a:t>. In this project, we will measure Humidity, Temperature and moisture parameters and display them on the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Roboto"/>
              </a:rPr>
              <a:t>web server</a:t>
            </a:r>
            <a:r>
              <a:rPr lang="en-US" sz="3200" b="0" i="0" dirty="0" smtClean="0">
                <a:solidFill>
                  <a:srgbClr val="555555"/>
                </a:solidFill>
                <a:effectLst/>
                <a:latin typeface="Roboto"/>
              </a:rPr>
              <a:t>, which makes it a </a:t>
            </a:r>
            <a:r>
              <a:rPr lang="en-US" sz="3200" b="1" i="0" dirty="0" err="1" smtClean="0">
                <a:solidFill>
                  <a:srgbClr val="555555"/>
                </a:solidFill>
                <a:effectLst/>
                <a:latin typeface="Roboto"/>
              </a:rPr>
              <a:t>IoT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Roboto"/>
              </a:rPr>
              <a:t> based Weather Station </a:t>
            </a:r>
            <a:r>
              <a:rPr lang="en-US" sz="3200" b="0" i="0" dirty="0" smtClean="0">
                <a:solidFill>
                  <a:srgbClr val="555555"/>
                </a:solidFill>
                <a:effectLst/>
                <a:latin typeface="Roboto"/>
              </a:rPr>
              <a:t>where the weather conditions can be monitored from anywhere using the Internet.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34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629" y="1820707"/>
            <a:ext cx="908594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NodeMcu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(ESP12E)module</a:t>
            </a:r>
          </a:p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Basic Shield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connecting wires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94538" y="497268"/>
            <a:ext cx="84769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REQUIREMENTS: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92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-na.ssl-images-amazon.com/images/I/41TK3ED%2BUHL._SY44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28624"/>
            <a:ext cx="345757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ode mcu\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428623"/>
            <a:ext cx="32575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ht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929062"/>
            <a:ext cx="666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539" y="0"/>
            <a:ext cx="5664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How people suffer: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2" y="1217062"/>
            <a:ext cx="4544301" cy="3451452"/>
          </a:xfrm>
          <a:prstGeom prst="rect">
            <a:avLst/>
          </a:prstGeom>
        </p:spPr>
      </p:pic>
      <p:pic>
        <p:nvPicPr>
          <p:cNvPr id="1028" name="Picture 4" descr="Image result for how people suffer from climate when they are in a holiday tr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67" y="181101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207185"/>
            <a:ext cx="120293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CLIMATE CHANGE WILL WRECK OUR HOLIDAY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1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282" y="1333019"/>
            <a:ext cx="112527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normal body temperature </a:t>
            </a:r>
            <a:r>
              <a:rPr lang="en-US" sz="4000" dirty="0" smtClean="0"/>
              <a:t>=37 </a:t>
            </a:r>
            <a:r>
              <a:rPr lang="en-US" sz="4000" dirty="0"/>
              <a:t>degrees </a:t>
            </a:r>
            <a:r>
              <a:rPr lang="en-US" sz="4000" dirty="0" smtClean="0"/>
              <a:t>Celsius</a:t>
            </a:r>
          </a:p>
          <a:p>
            <a:endParaRPr lang="en-US" sz="4000" dirty="0"/>
          </a:p>
          <a:p>
            <a:r>
              <a:rPr lang="en-IN" sz="4000" smtClean="0"/>
              <a:t>Normal humidity=50</a:t>
            </a:r>
            <a:r>
              <a:rPr lang="en-IN" sz="4000" dirty="0" smtClean="0"/>
              <a:t>%</a:t>
            </a:r>
          </a:p>
          <a:p>
            <a:r>
              <a:rPr lang="en-IN" sz="4000" dirty="0" smtClean="0"/>
              <a:t>Every homeowner should own a hygrometer that measures temperature and </a:t>
            </a:r>
            <a:r>
              <a:rPr lang="en-IN" sz="4000" dirty="0" err="1" smtClean="0"/>
              <a:t>relative</a:t>
            </a:r>
            <a:r>
              <a:rPr lang="en-IN" sz="4000" b="1" dirty="0" err="1" smtClean="0"/>
              <a:t>humidity</a:t>
            </a:r>
            <a:r>
              <a:rPr lang="en-IN" sz="4000" dirty="0" smtClean="0"/>
              <a:t> (RH). The ideal relative </a:t>
            </a:r>
            <a:r>
              <a:rPr lang="en-IN" sz="4000" b="1" dirty="0" smtClean="0"/>
              <a:t>humidity</a:t>
            </a:r>
            <a:r>
              <a:rPr lang="en-IN" sz="4000" dirty="0" smtClean="0"/>
              <a:t> for health and comfort is about 40–50%. In the winter months, it may have to be lower than 40% RH to avoid condensation on the windows.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25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1412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Wingdings</vt:lpstr>
      <vt:lpstr>Office Theme</vt:lpstr>
      <vt:lpstr>   SMART WEATHER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2019-05-24T16:29:11Z</dcterms:created>
  <dcterms:modified xsi:type="dcterms:W3CDTF">2019-05-25T06:04:38Z</dcterms:modified>
</cp:coreProperties>
</file>