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9E46-878D-0CB2-7E51-F62B773E6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A3018-EEDF-6486-DB4D-5D4585714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1BA1-E09E-1287-D685-41EB7C3A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F2-35FC-4F49-82D4-034BD839E2E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FD0EB-E12A-90F3-8C50-6BC8BB06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C773-9E17-FE99-1BAB-C6D72A25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697-6991-45C7-AF9E-4FC7C42AF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14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5102-010A-1A9C-B580-E88585C5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BC9DC-3F6C-A653-23E5-FCA30CB92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2A4F-1113-CF83-B4BC-94AE7795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F2-35FC-4F49-82D4-034BD839E2E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F4C4-EEC1-FBB2-94F0-A500E659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DD02-CD70-7611-BA11-9917BE02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697-6991-45C7-AF9E-4FC7C42AF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1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1CBBF-5D7D-3B6A-C307-3F8610847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CD5A3-8354-2ECB-7024-64FE21AB4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9E58-FD41-25D3-B344-6AE5194C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F2-35FC-4F49-82D4-034BD839E2E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0321-70F1-DA6E-53F0-2D051161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A7148-F9BC-799F-F37A-542F3508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697-6991-45C7-AF9E-4FC7C42AF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9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DCAE-4CF5-2315-48BB-387F423A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1DE4-AC6A-EA32-FB03-E68ADC4A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E6E67-B994-CBFC-994F-B3B9A73E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F2-35FC-4F49-82D4-034BD839E2E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21711-1F51-FE51-AE28-465C2C3A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D0D6B-22C7-5736-EDC7-82AECDE3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697-6991-45C7-AF9E-4FC7C42AF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75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6858-9FC9-AC9B-F565-59F57AE4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46E1-E189-2E39-6C21-BD6BC3615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12724-F9E0-B11B-5C44-FB15340A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F2-35FC-4F49-82D4-034BD839E2E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FD41-3F01-B181-54E0-4D7F3D85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796A8-4E82-D0D7-EAD6-43543D03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697-6991-45C7-AF9E-4FC7C42AF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32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2717-F209-D4F0-8F9B-6384C655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57B0-A60C-584C-0B38-F834C3185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7FA8A-937D-091F-95BF-8DBAC8EB3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96547-E971-178F-1E94-D1728E6D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F2-35FC-4F49-82D4-034BD839E2E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4B491-C23C-6080-1F39-9C0DF88C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6C11-C821-537B-907E-A1A332B0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697-6991-45C7-AF9E-4FC7C42AF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78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32AB-0F9D-80E3-C515-5506309D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0C6BC-8898-723E-9D3B-BB04661F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07377-FB31-F4D1-F31C-3360FBC7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96480-6A15-AE94-0F2A-0F8C1B425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9950F-160B-1160-7F5C-6D6926A16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00A4A-E2F8-9A28-0923-546A5209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F2-35FC-4F49-82D4-034BD839E2E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C2787-E557-1AA8-3A80-B97DC941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A38FE-EAD5-2F8D-0593-C111C2D0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697-6991-45C7-AF9E-4FC7C42AF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39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A94B-0367-354C-9885-76B8BD95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1ADCA-79BE-3B52-FE40-C02D0A7B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F2-35FC-4F49-82D4-034BD839E2E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39621-62B8-76A7-992B-F27E7F20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F1E80-3600-8CB2-DE7E-8BCB2087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697-6991-45C7-AF9E-4FC7C42AF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7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4460C-A569-E440-D15D-241D53E5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F2-35FC-4F49-82D4-034BD839E2E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2AEA7-12E2-682E-8D5A-12F39444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D9FED-F222-1A12-EA9D-096D3A8A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697-6991-45C7-AF9E-4FC7C42AF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1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BA05-9884-33C8-7AE4-3E2C2DA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8BEF-4997-81B7-354E-DC4D9B400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F6735-37D7-B7BD-FB08-B41A7D48E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EEB8D-1825-69B1-6308-C7919FB2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F2-35FC-4F49-82D4-034BD839E2E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E79E-05D5-21E5-1C4D-C38321DA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6A450-371E-FA70-2E84-6DFEB1DC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697-6991-45C7-AF9E-4FC7C42AF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5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6B08-44FA-CBCD-4184-C038ABFF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36D13-BA0B-1FA8-7260-5F3DAF53A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73822-D45D-B227-5614-FA7DFF00D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D03F2-505B-4A85-3DC2-057EF453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F2-35FC-4F49-82D4-034BD839E2E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277FA-7F6B-AB1B-5DBF-D24C7CEE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95F90-3C41-AD7B-1B62-119A352F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697-6991-45C7-AF9E-4FC7C42AF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83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EE416-D1C0-61C5-CA5B-EE257959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0395-4654-8F4E-EA35-9A569FF7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51DA-A908-95A9-6956-BA3CDD22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5AF2-35FC-4F49-82D4-034BD839E2E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1306A-DD99-F1B5-50B0-D39CB0BDB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BFAF3-5DF5-1835-BD70-F21A10A79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F697-6991-45C7-AF9E-4FC7C42AF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30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DA44-D658-2BEF-2CF8-AA79BEE91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Contract Simplification using NLP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9F18C-C3F0-F0EC-54F2-D3A2B1DC9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Hemavathi V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Hemalakshmi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VN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Hemathy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[11-05-2025]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3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2018-77AA-45A0-E23E-29E4B8ED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704088"/>
            <a:ext cx="10695432" cy="5472875"/>
          </a:xfrm>
        </p:spPr>
        <p:txBody>
          <a:bodyPr/>
          <a:lstStyle/>
          <a:p>
            <a:r>
              <a:rPr lang="en-US" dirty="0"/>
              <a:t>🔹 Original Clause 1:</a:t>
            </a:r>
          </a:p>
          <a:p>
            <a:r>
              <a:rPr lang="en-US" dirty="0"/>
              <a:t>1. Confidentiality: The Parties agree...</a:t>
            </a:r>
          </a:p>
          <a:p>
            <a:r>
              <a:rPr lang="en-US" dirty="0"/>
              <a:t>✅ Simplified Clause:</a:t>
            </a:r>
          </a:p>
          <a:p>
            <a:r>
              <a:rPr lang="en-US" dirty="0"/>
              <a:t>The agreement and shared information must be kept private unless required by law.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72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9469-F054-7858-57F7-1FE3DDE3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7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13F1-F9C6-C5DC-1A75-BCE2EDE1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F2EF-F696-A0C6-D2E2-9A3B2D2C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documents are often complex and hard to understand.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 helps users understand rights, obligations, and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tool extracts legal clauses and simplifies them using NLP.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4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1DC6-B131-F394-2170-A3FEA260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A769-F1B2-832D-5102-E069BFC6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documents contain jargon-heavy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Non-lawyers struggle to interpret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tool that makes legal language accessible.</a:t>
            </a:r>
          </a:p>
          <a:p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542C-3027-A46D-B5CC-8207BCAB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Goal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012A7E-DEB7-8C0D-4008-360C4C9C8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7175" y="2108469"/>
            <a:ext cx="1172527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 Python-based tool that: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Extracts text from PDFs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Segments it into clauses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each clause using Natural Language Processing (NLP)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7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BE77-82A8-AC4B-0AA1-BD290A2F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 &amp; Technologies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B9B7A-53F5-A4E7-C245-CCD2B74A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pdfplumber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(PDF text extraction)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(NLP summarization)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(Pretrained models)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(Development Environment)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4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DBA0-049A-0943-F8AB-5553E408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System Architecture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BC96-2C8F-4625-4463-BEC9AC473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Input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pdfplumber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 Segmentation (Regex)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 Simplification (Summarization model)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Display (CLI or File)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6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3A98-8149-DC02-BB61-EDB58A2D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Data Flow Diagram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33F1-0CE2-71C3-AE35-F644812C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-&gt; Text -&gt; Clauses -&gt; Simplified Clauses -&gt; Output]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8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2409-D98B-ABF9-038D-E4711FB1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Sample Input Document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E551-4A11-4992-5E18-C582FF95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input pdf document based on that it will generate the simple and easier to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Clauses: Confidentiality, Liability, Governing Law, etc.</a:t>
            </a:r>
          </a:p>
        </p:txBody>
      </p:sp>
    </p:spTree>
    <p:extLst>
      <p:ext uri="{BB962C8B-B14F-4D97-AF65-F5344CB8AC3E}">
        <p14:creationId xmlns:p14="http://schemas.microsoft.com/office/powerpoint/2010/main" val="291774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5689-864A-F502-083E-FB5006D6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CE197-2FCC-3DFA-4C0A-7082B3900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Clause: Legal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Clause: Plain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how complex text becomes more readable</a:t>
            </a: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5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Legal Contract Simplification using NLP</vt:lpstr>
      <vt:lpstr> Introduction </vt:lpstr>
      <vt:lpstr>Problem Statement </vt:lpstr>
      <vt:lpstr>Project Goal </vt:lpstr>
      <vt:lpstr>Tools &amp; Technologies </vt:lpstr>
      <vt:lpstr> System Architecture </vt:lpstr>
      <vt:lpstr> Data Flow Diagram  </vt:lpstr>
      <vt:lpstr>Sample Input Document </vt:lpstr>
      <vt:lpstr>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Hemavathi Venkateswaran</dc:creator>
  <cp:lastModifiedBy>Hemavathi Venkateswaran</cp:lastModifiedBy>
  <cp:revision>1</cp:revision>
  <dcterms:created xsi:type="dcterms:W3CDTF">2025-05-11T12:48:31Z</dcterms:created>
  <dcterms:modified xsi:type="dcterms:W3CDTF">2025-05-11T12:52:00Z</dcterms:modified>
</cp:coreProperties>
</file>