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734" r:id="rId2"/>
  </p:sldMasterIdLst>
  <p:notesMasterIdLst>
    <p:notesMasterId r:id="rId12"/>
  </p:notesMasterIdLst>
  <p:sldIdLst>
    <p:sldId id="256" r:id="rId3"/>
    <p:sldId id="257" r:id="rId4"/>
    <p:sldId id="260" r:id="rId5"/>
    <p:sldId id="259" r:id="rId6"/>
    <p:sldId id="258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2" autoAdjust="0"/>
  </p:normalViewPr>
  <p:slideViewPr>
    <p:cSldViewPr>
      <p:cViewPr>
        <p:scale>
          <a:sx n="60" d="100"/>
          <a:sy n="60" d="100"/>
        </p:scale>
        <p:origin x="-3072" y="-1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6CBED-41E3-4ABC-9F6A-31F03DE41E92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88F0A-E577-4AC4-BAD0-5E09B8AE7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17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8F0A-E577-4AC4-BAD0-5E09B8AE77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8F0A-E577-4AC4-BAD0-5E09B8AE77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9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8F0A-E577-4AC4-BAD0-5E09B8AE77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MVC wegen Übersichtlichkeit</a:t>
            </a:r>
            <a:r>
              <a:rPr lang="de-DE" baseline="0" dirty="0" smtClean="0"/>
              <a:t> und Wartbarkeit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8F0A-E577-4AC4-BAD0-5E09B8AE770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8F0A-E577-4AC4-BAD0-5E09B8AE770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0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93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E806-B391-45C0-8E94-4BE559598D72}" type="datetime1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D8A-B515-4218-914E-6357EC8CCD78}" type="datetime1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977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E38-3F57-4E2D-A79B-B46CB3CE210D}" type="datetime1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8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1A56-23C3-49CA-8B0A-0C2A308D9A53}" type="datetime1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26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C9C1-FF2F-4651-9B87-B6FB96DED1C8}" type="datetime1">
              <a:rPr lang="de-DE" smtClean="0"/>
              <a:t>06.07.2014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41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5E4F-6699-436D-A828-566C99AA31FF}" type="datetime1">
              <a:rPr lang="de-DE" smtClean="0"/>
              <a:t>06.07.2014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91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5A6F-0AAB-43EA-9B4D-C91A7AA92000}" type="datetime1">
              <a:rPr lang="de-DE" smtClean="0"/>
              <a:t>06.07.2014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40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3E7A3A9-EF4D-4028-8431-A0EEFEC664FF}" type="datetime1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6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37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EC8-3987-44C3-A372-54726806EF26}" type="datetime1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34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0B43-B397-4E91-8857-ACD140EA1D59}" type="datetime1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87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4E6E-77B9-46C5-A990-0ECDF3B6ED08}" type="datetime1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05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4D7-558E-485D-A0F6-473BECA4C4DE}" type="datetime1">
              <a:rPr lang="de-DE" smtClean="0"/>
              <a:t>06.07.2014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4D7-558E-485D-A0F6-473BECA4C4DE}" type="datetime1">
              <a:rPr lang="de-DE" smtClean="0"/>
              <a:t>06.07.2014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Seite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3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8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2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7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15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5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B6A65D-7C36-491D-AB71-C903348CBEF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1366C3-A3D4-40D7-B018-E9425C434AC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4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460451"/>
            <a:ext cx="7848600" cy="19272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Präsentation </a:t>
            </a:r>
            <a:br>
              <a:rPr lang="de-DE" dirty="0" smtClean="0"/>
            </a:br>
            <a:r>
              <a:rPr lang="de-DE" dirty="0" smtClean="0"/>
              <a:t>      </a:t>
            </a:r>
            <a:r>
              <a:rPr lang="de-DE" dirty="0" err="1" smtClean="0"/>
              <a:t>KiCa</a:t>
            </a:r>
            <a:endParaRPr lang="de-DE" cap="none" dirty="0"/>
          </a:p>
        </p:txBody>
      </p:sp>
      <p:pic>
        <p:nvPicPr>
          <p:cNvPr id="4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684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500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Anforderungen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Zusatzanforderungen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Projektablauf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Erste </a:t>
            </a:r>
            <a:r>
              <a:rPr lang="de-DE" dirty="0" smtClean="0"/>
              <a:t>Designideen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Eingesetzte Technologien und Frameworks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 des fertigen Produktes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91003" y="266015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KiCa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1556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500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de-DE" dirty="0"/>
              <a:t>Spieler muss angelegt werden können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Spieltermine müssen angelegt werden können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Trainingstermine müssen angelegt werden können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Anwesenheitsliste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Trainingsgruppen müssen angelegt werden können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Gruppenzugehörigkeit der Spieler und Trainer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Trainer müssen angelegt werden können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91003" y="266015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KiCa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1374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500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de-DE" dirty="0"/>
              <a:t>Turniertermine müssen angelegt werden können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Turnierergebnisse (eigener Platz und Sieger) 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Ort und Teilnehmer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(Teamaufstellung für Spiele und Turniere)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Grafische Kompatibilität für </a:t>
            </a:r>
            <a:r>
              <a:rPr lang="de-DE" dirty="0" err="1"/>
              <a:t>Tablets</a:t>
            </a:r>
            <a:endParaRPr lang="de-DE" dirty="0"/>
          </a:p>
          <a:p>
            <a:pPr lvl="0">
              <a:buFont typeface="Arial" pitchFamily="34" charset="0"/>
              <a:buChar char="•"/>
            </a:pPr>
            <a:r>
              <a:rPr lang="de-DE" dirty="0"/>
              <a:t>Rollenkonzept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Termine sind öffentlich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Aufstellungen sind für Benutzer sichtbar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Administrator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4</a:t>
            </a:fld>
            <a:endParaRPr lang="de-DE"/>
          </a:p>
        </p:txBody>
      </p:sp>
      <p:pic>
        <p:nvPicPr>
          <p:cNvPr id="5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91003" y="266015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KiCa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6358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500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Zusatzanforderungen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fontScale="92500" lnSpcReduction="10000"/>
          </a:bodyPr>
          <a:lstStyle/>
          <a:p>
            <a:pPr lvl="0">
              <a:buFont typeface="Arial" pitchFamily="34" charset="0"/>
              <a:buChar char="•"/>
            </a:pPr>
            <a:r>
              <a:rPr lang="de-DE" dirty="0"/>
              <a:t>Teamaufstellung 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Turnierplanung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Turnierablauf mit allen Ergebnissen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Ligatabelle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Druckansicht für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Terminpläne 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Trainingsanwesenheit 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Spieler- und Trainerübersicht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Profilseiten der einzelnen Spieler und Trainer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Beinhaltet Daten wie Größe für Trikotbestellungen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Alter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/>
              <a:t>Profilfoto</a:t>
            </a:r>
          </a:p>
          <a:p>
            <a:pPr lvl="0">
              <a:buFont typeface="Arial" pitchFamily="34" charset="0"/>
              <a:buChar char="•"/>
            </a:pPr>
            <a:r>
              <a:rPr lang="de-DE" dirty="0"/>
              <a:t>Torschützen anzeigen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5</a:t>
            </a:fld>
            <a:endParaRPr lang="de-DE"/>
          </a:p>
        </p:txBody>
      </p:sp>
      <p:pic>
        <p:nvPicPr>
          <p:cNvPr id="5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91003" y="266015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KiCa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388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500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Kickoff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Datenbank Design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Paper </a:t>
            </a:r>
            <a:r>
              <a:rPr lang="de-DE" dirty="0" err="1" smtClean="0"/>
              <a:t>Prototyping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ER- Diagramm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Github</a:t>
            </a:r>
            <a:r>
              <a:rPr lang="de-DE" dirty="0" smtClean="0"/>
              <a:t> einrichten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Erstellen der einzelnen Anwendungen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Erstellen der 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Erstellen der Testfälle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Erster Testdurchlauf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Bugfixing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Zweiter Testdurchlauf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6</a:t>
            </a:fld>
            <a:endParaRPr lang="de-DE"/>
          </a:p>
        </p:txBody>
      </p:sp>
      <p:pic>
        <p:nvPicPr>
          <p:cNvPr id="5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91003" y="266015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KiCa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1513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500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Erste Designideen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7</a:t>
            </a:fld>
            <a:endParaRPr lang="de-DE"/>
          </a:p>
        </p:txBody>
      </p:sp>
      <p:pic>
        <p:nvPicPr>
          <p:cNvPr id="5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91003" y="266015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KiCa</a:t>
            </a:r>
            <a:endParaRPr lang="de-DE" sz="4000" dirty="0"/>
          </a:p>
        </p:txBody>
      </p:sp>
      <p:pic>
        <p:nvPicPr>
          <p:cNvPr id="1027" name="Picture 3" descr="C:\Users\Daniel\Documents\GitHub\KiCa\Dokumente\Vortrag\Startseite ohne Log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59800"/>
            <a:ext cx="368617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niel\Documents\GitHub\KiCa\Dokumente\Vortrag\Termine ohne Login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59800"/>
            <a:ext cx="374441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5009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dirty="0" smtClean="0"/>
              <a:t>Technologien </a:t>
            </a:r>
            <a:r>
              <a:rPr lang="de-DE" dirty="0"/>
              <a:t>und 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PHP 5.5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Java Script und </a:t>
            </a:r>
            <a:r>
              <a:rPr lang="de-DE" dirty="0" err="1" smtClean="0"/>
              <a:t>JQuery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PHP MVC Framework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Apache Server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My</a:t>
            </a:r>
            <a:r>
              <a:rPr lang="de-DE" dirty="0" smtClean="0"/>
              <a:t> SQL Datenbank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8</a:t>
            </a:fld>
            <a:endParaRPr lang="de-DE"/>
          </a:p>
        </p:txBody>
      </p:sp>
      <p:pic>
        <p:nvPicPr>
          <p:cNvPr id="5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91003" y="266015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KiCa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4014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500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Präsentation des fertigen Produkts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653A-7C24-49B1-987B-F9FDC4C3F21D}" type="slidenum">
              <a:rPr lang="de-DE" smtClean="0"/>
              <a:t>9</a:t>
            </a:fld>
            <a:endParaRPr lang="de-DE"/>
          </a:p>
        </p:txBody>
      </p:sp>
      <p:pic>
        <p:nvPicPr>
          <p:cNvPr id="5" name="Picture 2" descr="C:\Users\Daniel\Documents\GitHub\KiCa\php\public\img\footbal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91003" y="266015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KiCa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217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ückblick">
  <a:themeElements>
    <a:clrScheme name="Benutzerdefiniert 9">
      <a:dk1>
        <a:sysClr val="windowText" lastClr="000000"/>
      </a:dk1>
      <a:lt1>
        <a:sysClr val="window" lastClr="FFFFFF"/>
      </a:lt1>
      <a:dk2>
        <a:srgbClr val="344068"/>
      </a:dk2>
      <a:lt2>
        <a:srgbClr val="C2C2C2"/>
      </a:lt2>
      <a:accent1>
        <a:srgbClr val="C2C2C2"/>
      </a:accent1>
      <a:accent2>
        <a:srgbClr val="C7C7C7"/>
      </a:accent2>
      <a:accent3>
        <a:srgbClr val="A2A2A2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193</Words>
  <Application>Microsoft Office PowerPoint</Application>
  <PresentationFormat>Bildschirmpräsentation (4:3)</PresentationFormat>
  <Paragraphs>85</Paragraphs>
  <Slides>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Benutzerdefiniertes Design</vt:lpstr>
      <vt:lpstr>Rückblick</vt:lpstr>
      <vt:lpstr>Präsentation        KiCa</vt:lpstr>
      <vt:lpstr>Gliederung</vt:lpstr>
      <vt:lpstr>Anforderungen</vt:lpstr>
      <vt:lpstr>Anforderungen</vt:lpstr>
      <vt:lpstr>Zusatzanforderungen</vt:lpstr>
      <vt:lpstr>Projektablauf</vt:lpstr>
      <vt:lpstr>Erste Designideen</vt:lpstr>
      <vt:lpstr>Technologien und Frameworks</vt:lpstr>
      <vt:lpstr>Präsentation des fertigen Produkts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KiCa Vereinsverwaltungsseite</dc:title>
  <dc:creator>Daniel Poitschke</dc:creator>
  <cp:lastModifiedBy>Daniel Poitschke</cp:lastModifiedBy>
  <cp:revision>15</cp:revision>
  <dcterms:created xsi:type="dcterms:W3CDTF">2014-07-02T14:07:32Z</dcterms:created>
  <dcterms:modified xsi:type="dcterms:W3CDTF">2014-07-06T18:44:53Z</dcterms:modified>
</cp:coreProperties>
</file>