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61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D0026-D476-4160-8B7A-27A8A5431E4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62291-71CD-463F-8831-FE1B5CFD7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62291-71CD-463F-8831-FE1B5CFD7A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2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5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16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08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2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D71F-6EF2-41BB-3794-09937CEAC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104" y="331449"/>
            <a:ext cx="8791575" cy="2387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CONNECT-REAL TIME 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AND COMMUNICATION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0801-D9C5-1132-DB5C-B3F45E56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0522" y="3694756"/>
            <a:ext cx="5965605" cy="3789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S.HEMA VARSHINI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J.MIRUDHULA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S.SABARIRAM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D.NAVEENKUMAR</a:t>
            </a:r>
          </a:p>
          <a:p>
            <a:r>
              <a:rPr lang="en-US" b="1" dirty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B207-EF7E-1504-58F3-02BE071F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5" y="25483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"androidx.navigation:navigation-compose:2.4.0-alpha06"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platform('com.google.firebase:firebase-bom:28.3.0’)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com.google.firebase:firebase-analytics-ktx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com.google.firebase:firebase-auth-ktx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com.google.firebase:firebase-firestore-ktx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'com.google.firebase:firebase-auth:21.0.3’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'com.google.firebase:firebase-firestore:24.1.1’ 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'junit:junit:4.13.2’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'androidx.test.ext:junit:1.1.3’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'androidx.test.espresso:espresso-core:3.4.0’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"androidx.compose.ui:ui-test-junit4:$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2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CBDEC-643D-3965-041D-7C8599FE1287}"/>
              </a:ext>
            </a:extLst>
          </p:cNvPr>
          <p:cNvSpPr txBox="1"/>
          <p:nvPr/>
        </p:nvSpPr>
        <p:spPr>
          <a:xfrm rot="11287806">
            <a:off x="4062611" y="4799767"/>
            <a:ext cx="7082973" cy="82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8E224-C33A-2174-F993-397FDD9837EE}"/>
              </a:ext>
            </a:extLst>
          </p:cNvPr>
          <p:cNvSpPr txBox="1"/>
          <p:nvPr/>
        </p:nvSpPr>
        <p:spPr>
          <a:xfrm>
            <a:off x="482664" y="176024"/>
            <a:ext cx="1029009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=GRADLE_USER_HOME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istributionUrl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=https\://services.gradle.org/distributions/gradle-7.0.2-bin.zip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=wrapper/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zipStorePath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=wrapper/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zipStoreBase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=GRADLE_USER_HOME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local.properties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/.idea/caches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/.idea/libraries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modules.xml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workspace.xml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navEditor.xml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/.idea/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assetWizardSettings.xml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DS_Store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/build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/captures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externalNativeBuild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.cxx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local.properties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BB79-A940-6E0B-708E-DFA31BA4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1010" y="182151"/>
            <a:ext cx="10047993" cy="6826029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Top-level build file where you can add configuration options common to all sub-projects/modules.
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Buildscript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
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
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‘1.0.1’
    }
    repositories {
        google()
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mavenCentral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
    }
    dependencies {
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“com.android.tools.build:gradle:7.0.0"
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"org.jetbrains.kotlin:kotlin-gradle-plugin:1.5.21"
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"com.google.gms:google-services:4.3.8"
        // NOTE: Do not place your application dependencies here; they belong
        // in the individual module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build.gradle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
</a:t>
            </a:r>
          </a:p>
        </p:txBody>
      </p:sp>
    </p:spTree>
    <p:extLst>
      <p:ext uri="{BB962C8B-B14F-4D97-AF65-F5344CB8AC3E}">
        <p14:creationId xmlns:p14="http://schemas.microsoft.com/office/powerpoint/2010/main" val="385716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72C97-24E8-2FD4-B742-DBD014BD6DEF}"/>
              </a:ext>
            </a:extLst>
          </p:cNvPr>
          <p:cNvSpPr txBox="1"/>
          <p:nvPr/>
        </p:nvSpPr>
        <p:spPr>
          <a:xfrm>
            <a:off x="523653" y="612844"/>
            <a:ext cx="111446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clean(type: Delete) 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delete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rootProject.buildDir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PRG="$0“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[ -h "$PRG" ] ; do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ls=`ls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"$PRG"`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link=`expr "$ls" : '.*-&gt; \(.*\)$’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expr "$link" : '/.*' &gt; /dev/null; then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PRG="$link"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   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PRG=`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"$PRG"`"/$link"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SAVED="`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`“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"`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\"$PRG\"`/" &gt;/dev/null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APP_HOME="`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-P`“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"$SAVED" &gt;/dev/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nullAPP_NAME="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Gradle"APP_BASE_NAME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"$0"`</a:t>
            </a:r>
          </a:p>
        </p:txBody>
      </p:sp>
    </p:spTree>
    <p:extLst>
      <p:ext uri="{BB962C8B-B14F-4D97-AF65-F5344CB8AC3E}">
        <p14:creationId xmlns:p14="http://schemas.microsoft.com/office/powerpoint/2010/main" val="406674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4A4A89-7C8A-78B1-2D94-F62902188EA9}"/>
              </a:ext>
            </a:extLst>
          </p:cNvPr>
          <p:cNvSpPr txBox="1"/>
          <p:nvPr/>
        </p:nvSpPr>
        <p:spPr>
          <a:xfrm>
            <a:off x="522432" y="277427"/>
            <a:ext cx="610007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DEFAULT_JVM_OPTS='"-Xmx64m" "-Xms64m"'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MAX_FD="maximum“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 () {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echo "$*“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() {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echo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echo "$*"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echo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exit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Cygwin=false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darwin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nonstop=false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"`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`"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CYGWIN* )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cygwin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;;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Darwin* )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darwin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;;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D43-DF65-72E3-3D92-E322BFF4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27" y="539646"/>
            <a:ext cx="984080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MINGW*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msys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;;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NONSTOP* )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nonstop=true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;;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CLASSPATH=$APP_HOME/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/wrapper/gradle-wrapper.jar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[ -n "$JAVA_HOME" ] ; then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    if [ -x "$JAVA_HOME/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/java"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5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BBEB-22C4-81D7-A757-1FD5E69F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96" y="28894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JAVACMD="$JAVA_HOME/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/java"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JAVACMD="$JAVA_HOME/bin/java"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[ ! -x "$JAVACMD" ] ; then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die "ERROR: JAVA_HOME is set to an invalid directory: $JAVA_HOME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set the JAVA_HOME variable in your environment to match the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your Java installation."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JAVACMD="java"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which java &gt;/dev/null 2&gt;&amp;1 || die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"ERROR: JAVA_HOME is not set and no 'java' command could be found in your PATH.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set the JAVA_HOME variable in your environment to match the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your Java installation."</a:t>
            </a:r>
          </a:p>
        </p:txBody>
      </p:sp>
    </p:spTree>
    <p:extLst>
      <p:ext uri="{BB962C8B-B14F-4D97-AF65-F5344CB8AC3E}">
        <p14:creationId xmlns:p14="http://schemas.microsoft.com/office/powerpoint/2010/main" val="100150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F4FF-138D-35E7-ADBA-3F47D8AE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2" y="134911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"$@" ; do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CHECK=`echo "$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"|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"$OURCYGPATTERN" -`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CHECK2=`echo "$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"|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"^-"`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[ $CHECK -ne 0 ] &amp;&amp; [ $CHECK2 -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0 ] ; then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eval `echo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args$i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`=`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cygpath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--path --ignore --mixed "$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"`        else           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eval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`echo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args$i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`="\"$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\""        fi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=`expr 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+ 1`    done    case $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0) set -- ;;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1) set -- "$args0" ;;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2) set -- "$args0" "$args1" ;;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3) set -- "$args0" "$args1" "$args2" ;;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4) set -- "$args0" "$args1" "$args2" "$args3" ;;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5) set -- "$args0" "$args1" "$args2" "$args3" "$args4" ;;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6) set -- "$args0" "$args1" "$args2" "$args3" "$args4" "$args5" ;;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7) set -- "$args0" "$args1" "$args2" "$args3" "$args4" "$args5" "$args6" ;;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8) set -- "$args0" "$args1" "$args2" "$args3" "$args4" "$args5" "$args6" "$args7" ;;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9) set -- "$args0" "$args1" "$args2" "$args3" "$args4" "$args5" "$args6" "$args7" "$args8" ;;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1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33A-6CDA-9EE8-67B3-BC09727B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26" y="79115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findJavaFromJavaHomeset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JAVA_HOME=%JAVA_HOME:"=%set JAVA_EXE=%JAVA_HOME%/bin/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java.exeif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"%JAVA_EXE%"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executeecho.echo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is set to an invalid directory: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JAVA_HOME%echo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set the JAVA_HOME variable in your environment to match thee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your Java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installation.got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fail:execute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@rem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6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7F0F7A-23ED-E32A-6911-A8DA43AF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205" y="76560"/>
            <a:ext cx="3037814" cy="6577715"/>
          </a:xfrm>
        </p:spPr>
      </p:pic>
    </p:spTree>
    <p:extLst>
      <p:ext uri="{BB962C8B-B14F-4D97-AF65-F5344CB8AC3E}">
        <p14:creationId xmlns:p14="http://schemas.microsoft.com/office/powerpoint/2010/main" val="292307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E29-B1E8-328B-DF8D-F1B72666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4" y="354419"/>
            <a:ext cx="9782392" cy="16147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i="0" dirty="0">
              <a:solidFill>
                <a:srgbClr val="2D2828"/>
              </a:solidFill>
              <a:effectLst/>
              <a:latin typeface="Open Sans" panose="02000000000000000000" pitchFamily="2" charset="0"/>
            </a:endParaRPr>
          </a:p>
          <a:p>
            <a:pPr marL="0" indent="0">
              <a:buNone/>
            </a:pPr>
            <a:r>
              <a:rPr lang="en-US" sz="4000" b="1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0" i="0" dirty="0">
                <a:solidFill>
                  <a:srgbClr val="35475C"/>
                </a:solidFill>
                <a:effectLst/>
                <a:latin typeface="Montserrat" panose="02000000000000000000" pitchFamily="2" charset="0"/>
              </a:rPr>
              <a:t> </a:t>
            </a:r>
            <a:r>
              <a:rPr lang="en-US" sz="4000" b="1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4000" b="0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35475C"/>
                </a:solidFill>
                <a:effectLst/>
                <a:latin typeface="Montserrat" panose="02000000000000000000" pitchFamily="2" charset="0"/>
              </a:rPr>
            </a:br>
            <a:endParaRPr lang="en-US" sz="2000" b="0" i="0" dirty="0">
              <a:solidFill>
                <a:srgbClr val="35475C"/>
              </a:solidFill>
              <a:effectLst/>
              <a:latin typeface="Montserrat" panose="02000000000000000000" pitchFamily="2" charset="0"/>
            </a:endParaRPr>
          </a:p>
          <a:p>
            <a:pPr rtl="0"/>
            <a:r>
              <a:rPr lang="en-US" sz="2400" b="0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Connect is a sample project built using the Android Compose UI toolkit. It demonstrates how to create a simple chat app using the Compose libraries. </a:t>
            </a:r>
          </a:p>
          <a:p>
            <a:pPr rtl="0"/>
            <a:r>
              <a:rPr lang="en-US" sz="2400" b="0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allows users to send and receive text messages. </a:t>
            </a:r>
          </a:p>
          <a:p>
            <a:pPr rtl="0"/>
            <a:r>
              <a:rPr lang="en-US" sz="2400" b="0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use of Compose declarative UI and state management capabilities. </a:t>
            </a:r>
          </a:p>
          <a:p>
            <a:pPr rtl="0"/>
            <a:r>
              <a:rPr lang="en-US" sz="2400" b="0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examples of how to handle input and navigation using compo sable functions and how to use data from a firebase to populate the UI.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51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9EE00C2-41D2-1BD0-3449-B3023285C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505" y="237666"/>
            <a:ext cx="3009088" cy="6347299"/>
          </a:xfrm>
        </p:spPr>
      </p:pic>
    </p:spTree>
    <p:extLst>
      <p:ext uri="{BB962C8B-B14F-4D97-AF65-F5344CB8AC3E}">
        <p14:creationId xmlns:p14="http://schemas.microsoft.com/office/powerpoint/2010/main" val="221343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6531C5-2671-93D6-25FB-159BECD8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202" y="359833"/>
            <a:ext cx="2910026" cy="61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99C8-8F10-6C46-020C-8FC224B6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this project we need to finish </a:t>
            </a: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the       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D5D3-B563-2049-0E86-7E3A765E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D2926-A6D4-E622-F3D4-77DF221E0872}"/>
              </a:ext>
            </a:extLst>
          </p:cNvPr>
          <p:cNvSpPr txBox="1"/>
          <p:nvPr/>
        </p:nvSpPr>
        <p:spPr>
          <a:xfrm>
            <a:off x="5174978" y="25161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19C3-234E-BC98-3A3A-BD909EC26026}"/>
              </a:ext>
            </a:extLst>
          </p:cNvPr>
          <p:cNvSpPr txBox="1"/>
          <p:nvPr/>
        </p:nvSpPr>
        <p:spPr>
          <a:xfrm>
            <a:off x="677334" y="1805997"/>
            <a:ext cx="5141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initial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required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dependicies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classes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application UI and connecting to database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android manifest.XML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application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66A8-F9BB-0430-C09C-09F53392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37C5-F810-A549-89F0-FBC116B0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7449" y="1355327"/>
            <a:ext cx="9445988" cy="163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09696-6F8E-32D0-2B2D-96611936B399}"/>
              </a:ext>
            </a:extLst>
          </p:cNvPr>
          <p:cNvSpPr txBox="1"/>
          <p:nvPr/>
        </p:nvSpPr>
        <p:spPr>
          <a:xfrm>
            <a:off x="505508" y="1195620"/>
            <a:ext cx="61000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Default ignored files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/shelf/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/workspace.xml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encoding="UTF-8"?&gt;&lt;project version="4"&gt;  &lt;component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GradleSettings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   &lt;option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linkedExternalProjectsSettings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   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GradleProjectSettings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&lt;option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value="GRADLE" /&gt;        &lt;option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value="DEFAULT_WRAPPED" /&gt;        &lt;option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externalProjectPath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value="$PROJECT_DIR$" /&gt;      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GradleProjectSettings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&lt;/option&gt;  &lt;/component&gt;&lt;/project&gt;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975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816B-473C-C611-C5BA-F46C7CDC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04781"/>
            <a:ext cx="10262551" cy="4033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version="1.0" encoding="UTF-8"?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&lt;project version="4"&gt;  &lt;component name="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ExternalStorageConfigurationManager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enabled="true" /&gt;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&lt;component name="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ProjectRootManager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version="2"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languageLevel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="JDK_11" default="true" project-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-name="Android Studio default JDK" project-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-type="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JavaSDK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&lt;output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="file://$PROJECT_DIR$/build/classes" /&gt;  &lt;/component&gt;  &lt;component name="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   &lt;option name="id" value="Android" /&gt;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&lt;/component&gt;&lt;/project&gt;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55385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57365-8D9C-AB9C-6D33-2D6C8085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171" y="5380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9439F-C799-31DB-4066-833D36686D70}"/>
              </a:ext>
            </a:extLst>
          </p:cNvPr>
          <p:cNvSpPr txBox="1"/>
          <p:nvPr/>
        </p:nvSpPr>
        <p:spPr>
          <a:xfrm>
            <a:off x="487948" y="748433"/>
            <a:ext cx="10085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{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com.android.application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-android’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com.google.gms.google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-services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 {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compileSdk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defaultConfig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com.project.pradyotprakash.flashchat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"1.0"</a:t>
            </a:r>
          </a:p>
        </p:txBody>
      </p:sp>
    </p:spTree>
    <p:extLst>
      <p:ext uri="{BB962C8B-B14F-4D97-AF65-F5344CB8AC3E}">
        <p14:creationId xmlns:p14="http://schemas.microsoft.com/office/powerpoint/2010/main" val="3521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CF6C72-C724-08CE-CD29-D538C518329E}"/>
              </a:ext>
            </a:extLst>
          </p:cNvPr>
          <p:cNvSpPr txBox="1">
            <a:spLocks/>
          </p:cNvSpPr>
          <p:nvPr/>
        </p:nvSpPr>
        <p:spPr>
          <a:xfrm>
            <a:off x="754725" y="0"/>
            <a:ext cx="9905999" cy="369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testInstrumentationRunner“android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x.test.runner.AndroidJUnitRunner"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useSupportLibrary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release {  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minifyEnabled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    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proguardFiles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getDefaultProguardFile('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-android-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proguard-rules.pro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CompileOption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urceCompatibility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JavaVersion.VERSION_1_8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JavaVersion.VERSION_1_8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 </a:t>
            </a:r>
          </a:p>
        </p:txBody>
      </p:sp>
    </p:spTree>
    <p:extLst>
      <p:ext uri="{BB962C8B-B14F-4D97-AF65-F5344CB8AC3E}">
        <p14:creationId xmlns:p14="http://schemas.microsoft.com/office/powerpoint/2010/main" val="3253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C4C3-B1D2-BFD5-5EC0-8986F1B2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80" y="149930"/>
            <a:ext cx="9905999" cy="3541714"/>
          </a:xfrm>
        </p:spPr>
        <p:txBody>
          <a:bodyPr>
            <a:noAutofit/>
          </a:bodyPr>
          <a:lstStyle/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kotlinOptions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jvmTarget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'1.8'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useIR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buildFeatures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compose true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composeOptions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kotlinCompilerExtensionVersion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kotlinCompilerVersion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'1.5.10’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 </a:t>
            </a:r>
          </a:p>
          <a:p>
            <a:pPr marL="1080000" lvl="3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packagingOptions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resources {   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ex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cludes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'/META-INF/{AL2.0,LGPL2.1}'      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1080000" lvl="3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62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8E89-D4AF-26A5-C306-EBC6E62E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76" y="588104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dependencies {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implementation 'androidx.core:core-ktx:1.6.0’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'androidx.appcompat:appcompat:1.3.1’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'com.google.android.material:material:1.4.0’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androidx.compose.material:material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androidx.compose.ui:ui-tooling-preview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'androidx.lifecycle:lifecycle-runtime-ktx:2.3.1’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'androidx.activity:activity-compose:1.3.1'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'androidx.lifecycle:lifecycle-livedata-ktx:2.3.1'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'androidx.lifecycle:lifecycle-viewmodel-ktx:2.3.1’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implementation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androidx.compose.runtime:runtime-livedata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compose_version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implementation 'androidx.lifecycle:lifecycle-viewmodel-compose:1.0.0-alpha07'  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21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1817</Words>
  <Application>Microsoft Office PowerPoint</Application>
  <PresentationFormat>Widescreen</PresentationFormat>
  <Paragraphs>229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Montserrat</vt:lpstr>
      <vt:lpstr>Open Sans</vt:lpstr>
      <vt:lpstr>Times New Roman</vt:lpstr>
      <vt:lpstr>Trebuchet MS</vt:lpstr>
      <vt:lpstr>Wingdings 3</vt:lpstr>
      <vt:lpstr>Facet</vt:lpstr>
      <vt:lpstr>CHAT CONNECT-REAL TIME  CHAT AND COMMUNICATION APP </vt:lpstr>
      <vt:lpstr>PowerPoint Presentation</vt:lpstr>
      <vt:lpstr>Complete this project we need to finish up the        following steps: </vt:lpstr>
      <vt:lpstr>Main activity Java: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CONNECT  real Time CHAT AND COMMUNICATION APP </dc:title>
  <dc:creator>Nagaraj Sakthivel</dc:creator>
  <cp:lastModifiedBy>MIRUDHULA JEYAKUMAR</cp:lastModifiedBy>
  <cp:revision>10</cp:revision>
  <dcterms:created xsi:type="dcterms:W3CDTF">2024-11-22T03:45:52Z</dcterms:created>
  <dcterms:modified xsi:type="dcterms:W3CDTF">2024-11-24T06:00:01Z</dcterms:modified>
</cp:coreProperties>
</file>