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4"/>
            <a:ext cx="837266" cy="603811"/>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9641143" cy="2308324"/>
          </a:xfrm>
          <a:prstGeom prst="rect">
            <a:avLst/>
          </a:prstGeom>
          <a:noFill/>
        </p:spPr>
        <p:txBody>
          <a:bodyPr wrap="square" lIns="91440" tIns="45720" rIns="91440" bIns="45720" rtlCol="0" anchor="t">
            <a:spAutoFit/>
          </a:bodyPr>
          <a:lstStyle/>
          <a:p>
            <a:r>
              <a:rPr lang="en-US" sz="2400" dirty="0"/>
              <a:t>STUDENT NAME: </a:t>
            </a:r>
            <a:r>
              <a:rPr lang="en-IN" sz="2400" dirty="0"/>
              <a:t>Hemavathi. S</a:t>
            </a:r>
            <a:endParaRPr lang="en-US" sz="2400" dirty="0"/>
          </a:p>
          <a:p>
            <a:r>
              <a:rPr lang="en-US" sz="2400" dirty="0"/>
              <a:t>REGISTER NO AND NMID: </a:t>
            </a:r>
            <a:r>
              <a:rPr lang="en-IN" sz="2400" dirty="0"/>
              <a:t>222409713 &amp; </a:t>
            </a:r>
            <a:endParaRPr lang="en-US" sz="2400" dirty="0">
              <a:cs typeface="Calibri"/>
            </a:endParaRPr>
          </a:p>
          <a:p>
            <a:r>
              <a:rPr lang="en-US" sz="2400" dirty="0"/>
              <a:t>DEPARTMENT: </a:t>
            </a:r>
            <a:r>
              <a:rPr lang="en-IN" sz="2400" dirty="0"/>
              <a:t>B.Sc. Computer Science </a:t>
            </a:r>
            <a:endParaRPr lang="en-US" sz="2400" dirty="0"/>
          </a:p>
          <a:p>
            <a:r>
              <a:rPr lang="en-US" sz="2400" dirty="0"/>
              <a:t>COLLEGE:</a:t>
            </a:r>
            <a:r>
              <a:rPr lang="en-IN" sz="2400" dirty="0"/>
              <a:t>Government arts and science college perumbakkam / Madras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FD3825D-07C1-310A-F116-76581AA8B756}"/>
              </a:ext>
            </a:extLst>
          </p:cNvPr>
          <p:cNvSpPr txBox="1"/>
          <p:nvPr/>
        </p:nvSpPr>
        <p:spPr>
          <a:xfrm>
            <a:off x="5076634" y="3381373"/>
            <a:ext cx="1619441" cy="275966"/>
          </a:xfrm>
          <a:prstGeom prst="rect">
            <a:avLst/>
          </a:prstGeom>
          <a:noFill/>
        </p:spPr>
        <p:txBody>
          <a:bodyPr wrap="square" rtlCol="0">
            <a:spAutoFit/>
          </a:bodyPr>
          <a:lstStyle/>
          <a:p>
            <a:pPr algn="l"/>
            <a:endParaRPr lang="en-US" b="1" dirty="0"/>
          </a:p>
        </p:txBody>
      </p:sp>
      <p:pic>
        <p:nvPicPr>
          <p:cNvPr id="11" name="Picture 10">
            <a:extLst>
              <a:ext uri="{FF2B5EF4-FFF2-40B4-BE49-F238E27FC236}">
                <a16:creationId xmlns:a16="http://schemas.microsoft.com/office/drawing/2014/main" id="{504C2B15-91CF-0187-45D0-17B939BD3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851" y="1470212"/>
            <a:ext cx="4091101" cy="5387789"/>
          </a:xfrm>
          <a:prstGeom prst="rect">
            <a:avLst/>
          </a:prstGeom>
        </p:spPr>
      </p:pic>
      <p:pic>
        <p:nvPicPr>
          <p:cNvPr id="13" name="Picture 12">
            <a:extLst>
              <a:ext uri="{FF2B5EF4-FFF2-40B4-BE49-F238E27FC236}">
                <a16:creationId xmlns:a16="http://schemas.microsoft.com/office/drawing/2014/main" id="{46618CAA-2CD5-1456-5D74-D60EB54FA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062" y="1470212"/>
            <a:ext cx="382593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8572-C26A-76B5-6562-BD577AB9A859}"/>
              </a:ext>
            </a:extLst>
          </p:cNvPr>
          <p:cNvSpPr>
            <a:spLocks noGrp="1"/>
          </p:cNvSpPr>
          <p:nvPr>
            <p:ph type="title"/>
          </p:nvPr>
        </p:nvSpPr>
        <p:spPr/>
        <p:txBody>
          <a:bodyPr/>
          <a:lstStyle/>
          <a:p>
            <a:r>
              <a:rPr lang="en-IN" dirty="0"/>
              <a:t>RESULT AND SCREENSHOT </a:t>
            </a:r>
            <a:endParaRPr lang="en-US" dirty="0"/>
          </a:p>
        </p:txBody>
      </p:sp>
      <p:pic>
        <p:nvPicPr>
          <p:cNvPr id="3" name="Picture 2">
            <a:extLst>
              <a:ext uri="{FF2B5EF4-FFF2-40B4-BE49-F238E27FC236}">
                <a16:creationId xmlns:a16="http://schemas.microsoft.com/office/drawing/2014/main" id="{325130E5-BAAE-6112-BCC5-5B924F119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484" y="1439333"/>
            <a:ext cx="4376304" cy="5418667"/>
          </a:xfrm>
          <a:prstGeom prst="rect">
            <a:avLst/>
          </a:prstGeom>
        </p:spPr>
      </p:pic>
    </p:spTree>
    <p:extLst>
      <p:ext uri="{BB962C8B-B14F-4D97-AF65-F5344CB8AC3E}">
        <p14:creationId xmlns:p14="http://schemas.microsoft.com/office/powerpoint/2010/main" val="281729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9F4B450B-39D3-63AC-5977-5B87A351EFCB}"/>
              </a:ext>
            </a:extLst>
          </p:cNvPr>
          <p:cNvSpPr txBox="1"/>
          <p:nvPr/>
        </p:nvSpPr>
        <p:spPr>
          <a:xfrm>
            <a:off x="908424" y="1857375"/>
            <a:ext cx="6101976" cy="4247317"/>
          </a:xfrm>
          <a:prstGeom prst="rect">
            <a:avLst/>
          </a:prstGeom>
          <a:noFill/>
        </p:spPr>
        <p:txBody>
          <a:bodyPr wrap="square">
            <a:spAutoFit/>
          </a:bodyPr>
          <a:lstStyle/>
          <a:p>
            <a:r>
              <a:rPr lang="en-US" b="1" i="1" dirty="0"/>
              <a:t>The Portfolio Design and Layout Project demonstrates how creativity and technical skills can be combined to build a professional and visually appealing portfolio website. It highlights the importance of personal branding, user-friendly design, and responsive layouts in today’s digital world. </a:t>
            </a:r>
            <a:r>
              <a:rPr lang="en-IN" b="1" i="1" dirty="0"/>
              <a:t> </a:t>
            </a:r>
          </a:p>
          <a:p>
            <a:endParaRPr lang="en-IN" b="1" i="1" dirty="0"/>
          </a:p>
          <a:p>
            <a:r>
              <a:rPr lang="en-IN" b="1" i="1" dirty="0"/>
              <a:t>Through this </a:t>
            </a:r>
            <a:r>
              <a:rPr lang="en-US" b="1" i="1" dirty="0"/>
              <a:t> project, beginners gain hands-on experience with HTML, CSS, and JavaScript, while also learning how to present their skills and projects effectively. The final portfolio serves as a digital resume that can attract recruiters, showcase achievements, and create a strong online </a:t>
            </a:r>
            <a:r>
              <a:rPr lang="en-IN" b="1" i="1" dirty="0"/>
              <a:t>presence.</a:t>
            </a:r>
          </a:p>
          <a:p>
            <a:r>
              <a:rPr lang="en-IN" b="1" i="1" dirty="0"/>
              <a:t> </a:t>
            </a:r>
          </a:p>
          <a:p>
            <a:r>
              <a:rPr lang="en-US" b="1" i="1" dirty="0"/>
              <a:t>✨ In short, this project not only enhances web development skills but also provides a valuable platform for career growth and opportunities</a:t>
            </a:r>
            <a:r>
              <a:rPr lang="en-IN" b="1" i="1" dirty="0"/>
              <a:t>.</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4812200" y="0"/>
            <a:ext cx="7537767"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450606" y="36898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FE7484B-CA2C-A0E1-3DAC-11CE03C5C169}"/>
              </a:ext>
            </a:extLst>
          </p:cNvPr>
          <p:cNvSpPr txBox="1"/>
          <p:nvPr/>
        </p:nvSpPr>
        <p:spPr>
          <a:xfrm>
            <a:off x="739775" y="2978438"/>
            <a:ext cx="6179670" cy="369332"/>
          </a:xfrm>
          <a:prstGeom prst="rect">
            <a:avLst/>
          </a:prstGeom>
          <a:noFill/>
        </p:spPr>
        <p:txBody>
          <a:bodyPr wrap="square">
            <a:spAutoFit/>
          </a:bodyPr>
          <a:lstStyle/>
          <a:p>
            <a:r>
              <a:rPr lang="en-US" b="1" i="1" dirty="0"/>
              <a:t>Scenery Portfolio Front And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5534213" y="0"/>
            <a:ext cx="6662612"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594149" y="1250023"/>
            <a:ext cx="11537352" cy="4832092"/>
          </a:xfrm>
          <a:prstGeom prst="rect">
            <a:avLst/>
          </a:prstGeom>
          <a:noFill/>
        </p:spPr>
        <p:txBody>
          <a:bodyPr wrap="square" rtlCol="0">
            <a:spAutoFit/>
          </a:bodyPr>
          <a:lstStyle/>
          <a:p>
            <a:pPr algn="l"/>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Tools and Technologies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Screenshots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IN" sz="2800" b="1" i="1" dirty="0">
                <a:solidFill>
                  <a:srgbClr val="0D0D0D"/>
                </a:solidFill>
                <a:latin typeface="Times New Roman" panose="02020603050405020304" pitchFamily="18" charset="0"/>
                <a:cs typeface="Times New Roman" panose="02020603050405020304" pitchFamily="18" charset="0"/>
              </a:rPr>
              <a:t>GitHub</a:t>
            </a:r>
            <a:r>
              <a:rPr lang="en-US" sz="2800" b="1" i="1" dirty="0">
                <a:solidFill>
                  <a:srgbClr val="0D0D0D"/>
                </a:solidFill>
                <a:latin typeface="Times New Roman" panose="02020603050405020304" pitchFamily="18" charset="0"/>
                <a:cs typeface="Times New Roman" panose="02020603050405020304" pitchFamily="18" charset="0"/>
              </a:rPr>
              <a:t> Link</a:t>
            </a:r>
            <a:endParaRPr lang="en-US" sz="2800" b="1" i="1" dirty="0">
              <a:solidFill>
                <a:srgbClr val="0D0D0D"/>
              </a:solidFill>
              <a:effectLst/>
              <a:latin typeface="Times New Roman" panose="02020603050405020304" pitchFamily="18" charset="0"/>
              <a:cs typeface="Times New Roman" panose="02020603050405020304" pitchFamily="18" charset="0"/>
            </a:endParaRPr>
          </a:p>
          <a:p>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0B1233B8-C97D-CC7B-C822-34D978F5AEF3}"/>
              </a:ext>
            </a:extLst>
          </p:cNvPr>
          <p:cNvSpPr txBox="1"/>
          <p:nvPr/>
        </p:nvSpPr>
        <p:spPr>
          <a:xfrm>
            <a:off x="834072" y="2843084"/>
            <a:ext cx="5280107" cy="2862322"/>
          </a:xfrm>
          <a:prstGeom prst="rect">
            <a:avLst/>
          </a:prstGeom>
          <a:noFill/>
        </p:spPr>
        <p:txBody>
          <a:bodyPr wrap="square">
            <a:spAutoFit/>
          </a:bodyPr>
          <a:lstStyle/>
          <a:p>
            <a:r>
              <a:rPr lang="en-US" b="1" i="1" dirty="0"/>
              <a:t>In today’s fast-paced lifestyle, people prefer ordering food online for convenience. However, many local restaurants still lack a proper digital platform to manage customer orders, leading to miscommunication, delays, and loss of customers. To address this issue, the project “Online Food Ordering System” focuses on developing a simple, user-friendly web application that allows customers to browse menus, place orders, and track delivery status using HTML, CSS, JavaScript, and a backend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1B55B68-7411-D0C2-81BE-103B2D9FF800}"/>
              </a:ext>
            </a:extLst>
          </p:cNvPr>
          <p:cNvSpPr txBox="1"/>
          <p:nvPr/>
        </p:nvSpPr>
        <p:spPr>
          <a:xfrm>
            <a:off x="1018988" y="2748473"/>
            <a:ext cx="6101976" cy="2308324"/>
          </a:xfrm>
          <a:prstGeom prst="rect">
            <a:avLst/>
          </a:prstGeom>
          <a:noFill/>
        </p:spPr>
        <p:txBody>
          <a:bodyPr wrap="square">
            <a:spAutoFit/>
          </a:bodyPr>
          <a:lstStyle/>
          <a:p>
            <a:r>
              <a:rPr lang="en-US" b="1" i="1" dirty="0"/>
              <a:t>The Online Food Ordering System is a web-based project designed to simplify the process of ordering food from restaurants. The system allows users to register, browse menus, add items to a cart, and place orders online. Restaurants can manage orders and update menu items dynamically. The project demonstrates the integration of front-end (HTML, CSS, JavaScript) with a backend (PHP/MySQL) to create a complete food ordering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BCBC6EC-B2C2-E3D9-C5AB-359791A05257}"/>
              </a:ext>
            </a:extLst>
          </p:cNvPr>
          <p:cNvSpPr txBox="1"/>
          <p:nvPr/>
        </p:nvSpPr>
        <p:spPr>
          <a:xfrm>
            <a:off x="751261" y="2905490"/>
            <a:ext cx="6101976" cy="1754326"/>
          </a:xfrm>
          <a:prstGeom prst="rect">
            <a:avLst/>
          </a:prstGeom>
          <a:noFill/>
        </p:spPr>
        <p:txBody>
          <a:bodyPr wrap="square">
            <a:spAutoFit/>
          </a:bodyPr>
          <a:lstStyle/>
          <a:p>
            <a:r>
              <a:rPr lang="en-US" b="1" i="1" dirty="0"/>
              <a:t>Customers – who can order food conveniently </a:t>
            </a:r>
            <a:r>
              <a:rPr lang="en-IN" b="1" i="1" dirty="0"/>
              <a:t>online.</a:t>
            </a:r>
          </a:p>
          <a:p>
            <a:r>
              <a:rPr lang="en-US" b="1" i="1" dirty="0"/>
              <a:t>Restaurant Owners – who can manage orders and update menus </a:t>
            </a:r>
            <a:r>
              <a:rPr lang="en-IN" b="1" i="1" dirty="0"/>
              <a:t>easily.</a:t>
            </a:r>
          </a:p>
          <a:p>
            <a:r>
              <a:rPr lang="en-US" b="1" i="1" dirty="0"/>
              <a:t>Delivery Staff – who can track and deliver orders </a:t>
            </a:r>
            <a:r>
              <a:rPr lang="en-IN" b="1" i="1" dirty="0"/>
              <a:t>efficiently.</a:t>
            </a:r>
          </a:p>
          <a:p>
            <a:r>
              <a:rPr lang="en-US" b="1" i="1" dirty="0"/>
              <a:t>Students &amp; Beginners – who can learn full-stack development through this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8AFB532-5942-FE22-3CEF-2C25600D998C}"/>
              </a:ext>
            </a:extLst>
          </p:cNvPr>
          <p:cNvSpPr txBox="1"/>
          <p:nvPr/>
        </p:nvSpPr>
        <p:spPr>
          <a:xfrm>
            <a:off x="2819400" y="3813175"/>
            <a:ext cx="6419942" cy="1477328"/>
          </a:xfrm>
          <a:prstGeom prst="rect">
            <a:avLst/>
          </a:prstGeom>
          <a:noFill/>
        </p:spPr>
        <p:txBody>
          <a:bodyPr wrap="square">
            <a:spAutoFit/>
          </a:bodyPr>
          <a:lstStyle/>
          <a:p>
            <a:r>
              <a:rPr lang="en-US" b="1" i="1" dirty="0"/>
              <a:t>HTML5 &amp; CSS3 – for creating the structure and styling of the website</a:t>
            </a:r>
            <a:r>
              <a:rPr lang="en-IN" b="1" i="1" dirty="0"/>
              <a:t>.</a:t>
            </a:r>
          </a:p>
          <a:p>
            <a:r>
              <a:rPr lang="en-US" b="1" i="1" dirty="0"/>
              <a:t>JavaScript – for interactivity and dynamic </a:t>
            </a:r>
            <a:r>
              <a:rPr lang="en-IN" b="1" i="1" dirty="0"/>
              <a:t>updates.</a:t>
            </a:r>
          </a:p>
          <a:p>
            <a:r>
              <a:rPr lang="en-US" b="1" i="1" dirty="0"/>
              <a:t>PHP – for backend server-side </a:t>
            </a:r>
            <a:r>
              <a:rPr lang="en-IN" b="1" i="1" dirty="0"/>
              <a:t>programming</a:t>
            </a:r>
            <a:r>
              <a:rPr lang="en-US" b="1" i="1" dirty="0"/>
              <a:t>.</a:t>
            </a:r>
            <a:endParaRPr lang="en-IN" b="1" i="1" dirty="0"/>
          </a:p>
          <a:p>
            <a:r>
              <a:rPr lang="en-US" b="1" i="1" dirty="0"/>
              <a:t>MySQL – for database management of users, menus, and orders.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19E04ED-B8BF-7558-380E-46DBFEEBECE1}"/>
              </a:ext>
            </a:extLst>
          </p:cNvPr>
          <p:cNvSpPr txBox="1"/>
          <p:nvPr/>
        </p:nvSpPr>
        <p:spPr>
          <a:xfrm>
            <a:off x="575610" y="2349410"/>
            <a:ext cx="8024905" cy="3139321"/>
          </a:xfrm>
          <a:prstGeom prst="rect">
            <a:avLst/>
          </a:prstGeom>
          <a:noFill/>
        </p:spPr>
        <p:txBody>
          <a:bodyPr wrap="square">
            <a:spAutoFit/>
          </a:bodyPr>
          <a:lstStyle/>
          <a:p>
            <a:r>
              <a:rPr lang="en-US" b="1" i="1" dirty="0"/>
              <a:t>The portfolio design and layout project is created with a focus on simplicity, creativity, and professional presentation. The website is divided into structured sections that allow easy navigation and showcase the developer’s skills. It highlights both visual design and information clarity, making it suitable for personal branding</a:t>
            </a:r>
            <a:r>
              <a:rPr lang="en-IN" b="1" i="1" dirty="0"/>
              <a:t> </a:t>
            </a:r>
            <a:r>
              <a:rPr lang="en-US" b="1" i="1" dirty="0"/>
              <a:t>Header Section → Contains the portfolio owner’s name/logo with a clean navigation menu</a:t>
            </a:r>
            <a:endParaRPr lang="en-IN" b="1" i="1" dirty="0"/>
          </a:p>
          <a:p>
            <a:r>
              <a:rPr lang="en-US" b="1" i="1" dirty="0"/>
              <a:t>About Section → Brief introduction about the person, purpose, and career goals.</a:t>
            </a:r>
            <a:endParaRPr lang="en-IN" b="1" i="1" dirty="0"/>
          </a:p>
          <a:p>
            <a:r>
              <a:rPr lang="en-US" b="1" i="1" dirty="0"/>
              <a:t> Skills Section → Displays technical and soft skills using progress bars or icons</a:t>
            </a:r>
            <a:endParaRPr lang="en-IN" b="1" i="1" dirty="0"/>
          </a:p>
          <a:p>
            <a:r>
              <a:rPr lang="en-US" b="1" i="1" dirty="0"/>
              <a:t>Projects Section → Showcases completed works with descriptions and links.</a:t>
            </a:r>
            <a:endParaRPr lang="en-IN" b="1" i="1" dirty="0"/>
          </a:p>
          <a:p>
            <a:r>
              <a:rPr lang="en-US" b="1" i="1" dirty="0"/>
              <a:t>Resume Section → Downloadable CV/resume for recruiters</a:t>
            </a:r>
            <a:endParaRPr lang="en-IN" b="1" i="1" dirty="0"/>
          </a:p>
          <a:p>
            <a:r>
              <a:rPr lang="en-US" b="1" i="1" dirty="0"/>
              <a:t>Contact Section → Form or links to connect via email and social media.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6" name="TextBox 5">
            <a:extLst>
              <a:ext uri="{FF2B5EF4-FFF2-40B4-BE49-F238E27FC236}">
                <a16:creationId xmlns:a16="http://schemas.microsoft.com/office/drawing/2014/main" id="{81BA0926-56BF-29F4-2154-E33957ACBFEE}"/>
              </a:ext>
            </a:extLst>
          </p:cNvPr>
          <p:cNvSpPr txBox="1"/>
          <p:nvPr/>
        </p:nvSpPr>
        <p:spPr>
          <a:xfrm>
            <a:off x="1305601" y="2377289"/>
            <a:ext cx="6101462" cy="2862322"/>
          </a:xfrm>
          <a:prstGeom prst="rect">
            <a:avLst/>
          </a:prstGeom>
          <a:noFill/>
        </p:spPr>
        <p:txBody>
          <a:bodyPr wrap="square">
            <a:spAutoFit/>
          </a:bodyPr>
          <a:lstStyle/>
          <a:p>
            <a:pPr marL="342900" indent="-342900">
              <a:buAutoNum type="arabicPeriod"/>
            </a:pPr>
            <a:r>
              <a:rPr lang="en-US" b="1" i="1" dirty="0"/>
              <a:t>Attractive Visual Design – Responsive layout with modern colors, typography, and icons</a:t>
            </a:r>
            <a:r>
              <a:rPr lang="en-IN" b="1" i="1" dirty="0"/>
              <a:t>.</a:t>
            </a:r>
            <a:r>
              <a:rPr lang="en-US" b="1" i="1" dirty="0"/>
              <a:t> </a:t>
            </a:r>
            <a:endParaRPr lang="en-IN" b="1" i="1" dirty="0"/>
          </a:p>
          <a:p>
            <a:pPr marL="342900" indent="-342900">
              <a:buAutoNum type="arabicPeriod"/>
            </a:pPr>
            <a:r>
              <a:rPr lang="en-US" b="1" i="1" dirty="0"/>
              <a:t>Interactive Navigation – Smooth scrolling and  menus for better user experience.</a:t>
            </a:r>
            <a:endParaRPr lang="en-IN" b="1" i="1" dirty="0"/>
          </a:p>
          <a:p>
            <a:pPr marL="342900" indent="-342900">
              <a:buAutoNum type="arabicPeriod"/>
            </a:pPr>
            <a:r>
              <a:rPr lang="en-US" b="1" i="1" dirty="0"/>
              <a:t>Project Showcase – Dedicated section to highlight major projects with screenshots.</a:t>
            </a:r>
            <a:endParaRPr lang="en-IN" b="1" i="1" dirty="0"/>
          </a:p>
          <a:p>
            <a:pPr marL="342900" indent="-342900">
              <a:buAutoNum type="arabicPeriod" startAt="4"/>
            </a:pPr>
            <a:r>
              <a:rPr lang="en-US" b="1" i="1" dirty="0"/>
              <a:t>Responsive Layout – Works on desktop, tablet, and mobile devices.</a:t>
            </a:r>
            <a:endParaRPr lang="en-IN" b="1" i="1" dirty="0"/>
          </a:p>
          <a:p>
            <a:pPr marL="342900" indent="-342900">
              <a:buAutoNum type="arabicPeriod" startAt="4"/>
            </a:pPr>
            <a:r>
              <a:rPr lang="en-US" b="1" i="1" dirty="0"/>
              <a:t>Animations &amp; Effects – Subtle CSS/JS animations for buttons, hover effects, and transitions.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 AND SCREENSHOT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Hemavathi S</cp:lastModifiedBy>
  <cp:revision>28</cp:revision>
  <dcterms:created xsi:type="dcterms:W3CDTF">2024-03-29T15:07:22Z</dcterms:created>
  <dcterms:modified xsi:type="dcterms:W3CDTF">2025-09-10T08:35:13Z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