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59" r:id="rId5"/>
    <p:sldId id="270" r:id="rId6"/>
    <p:sldId id="278" r:id="rId7"/>
    <p:sldId id="263" r:id="rId8"/>
    <p:sldId id="279" r:id="rId9"/>
    <p:sldId id="264" r:id="rId10"/>
    <p:sldId id="287" r:id="rId11"/>
    <p:sldId id="282" r:id="rId12"/>
    <p:sldId id="28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1"/>
      <dgm:spPr/>
      <dgm:t>
        <a:bodyPr/>
        <a:p>
          <a:endParaRPr lang="zh-CN" altLang="en-US"/>
        </a:p>
      </dgm:t>
    </dgm:pt>
    <dgm:pt modelId="{C8BB0B8A-C63A-4F83-B8DD-3A7CE259E4EE}" cxnId="{287A4DF0-D681-47AE-8CD1-E13E52D3B45E}" type="parTrans">
      <dgm:prSet/>
      <dgm:spPr/>
      <dgm:t>
        <a:bodyPr/>
        <a:p>
          <a:endParaRPr lang="zh-CN" altLang="en-US"/>
        </a:p>
      </dgm:t>
    </dgm:pt>
    <dgm:pt modelId="{35E5E878-0907-4014-9CFA-56AEFE6C22E5}" cxnId="{287A4DF0-D681-47AE-8CD1-E13E52D3B45E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1"/>
      <dgm:spPr/>
      <dgm:t>
        <a:bodyPr/>
        <a:p>
          <a:endParaRPr lang="zh-CN" altLang="en-US"/>
        </a:p>
      </dgm:t>
    </dgm:pt>
    <dgm:pt modelId="{FB4BCC77-44E9-4065-8A2F-90CD32DE34E3}" cxnId="{BA57C850-62DF-4AAB-BA5F-F1F249D2F944}" type="parTrans">
      <dgm:prSet/>
      <dgm:spPr/>
      <dgm:t>
        <a:bodyPr/>
        <a:p>
          <a:endParaRPr lang="zh-CN" altLang="en-US"/>
        </a:p>
      </dgm:t>
    </dgm:pt>
    <dgm:pt modelId="{41FED480-3E2E-47A2-B997-02D527BC8082}" cxnId="{BA57C850-62DF-4AAB-BA5F-F1F249D2F944}" type="sibTrans">
      <dgm:prSet/>
      <dgm:spPr/>
      <dgm:t>
        <a:bodyPr/>
        <a:p>
          <a:endParaRPr lang="zh-CN" altLang="en-US"/>
        </a:p>
      </dgm:t>
    </dgm:pt>
    <dgm:pt modelId="{83AE1066-84FB-43AD-A137-FB8CE177F7A3}">
      <dgm:prSet phldrT="[文本]" phldr="1"/>
      <dgm:spPr/>
      <dgm:t>
        <a:bodyPr/>
        <a:p>
          <a:endParaRPr lang="zh-CN" altLang="en-US"/>
        </a:p>
      </dgm:t>
    </dgm:pt>
    <dgm:pt modelId="{74FCBD0C-350A-4ABB-993D-C748CE719E72}" cxnId="{559956CE-8280-418C-A177-4D5BC1367F3F}" type="parTrans">
      <dgm:prSet/>
      <dgm:spPr/>
      <dgm:t>
        <a:bodyPr/>
        <a:p>
          <a:endParaRPr lang="zh-CN" altLang="en-US"/>
        </a:p>
      </dgm:t>
    </dgm:pt>
    <dgm:pt modelId="{15B48281-580A-4CE4-B375-86418ACBA6C0}" cxnId="{559956CE-8280-418C-A177-4D5BC1367F3F}" type="sibTrans">
      <dgm:prSet/>
      <dgm:spPr/>
      <dgm:t>
        <a:bodyPr/>
        <a:p>
          <a:endParaRPr lang="zh-CN" altLang="en-US"/>
        </a:p>
      </dgm:t>
    </dgm:pt>
    <dgm:pt modelId="{A6685E83-BEEC-49B3-B40A-539E2C0D7A1A}">
      <dgm:prSet phldrT="[文本]" phldr="1"/>
      <dgm:spPr/>
      <dgm:t>
        <a:bodyPr/>
        <a:p>
          <a:endParaRPr lang="zh-CN" altLang="en-US"/>
        </a:p>
      </dgm:t>
    </dgm:pt>
    <dgm:pt modelId="{FECC43A3-D59E-4EE1-9557-8FBB90D5B362}" cxnId="{B668109B-5BFF-41A4-A3C9-FA667FF14ACE}" type="parTrans">
      <dgm:prSet/>
      <dgm:spPr/>
      <dgm:t>
        <a:bodyPr/>
        <a:p>
          <a:endParaRPr lang="zh-CN" altLang="en-US"/>
        </a:p>
      </dgm:t>
    </dgm:pt>
    <dgm:pt modelId="{68BB6C9A-B7F0-43A0-955B-FC8C4D4009BF}" cxnId="{B668109B-5BFF-41A4-A3C9-FA667FF14ACE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1"/>
      <dgm:spPr/>
      <dgm:t>
        <a:bodyPr/>
        <a:p>
          <a:endParaRPr lang="zh-CN" altLang="en-US"/>
        </a:p>
      </dgm:t>
    </dgm:pt>
    <dgm:pt modelId="{73E2772F-165D-4B56-ACC2-969CBF53B0A8}" cxnId="{B498D583-B56D-40AB-AC2D-0FCF4C12F2B9}" type="parTrans">
      <dgm:prSet/>
      <dgm:spPr/>
      <dgm:t>
        <a:bodyPr/>
        <a:p>
          <a:endParaRPr lang="zh-CN" altLang="en-US"/>
        </a:p>
      </dgm:t>
    </dgm:pt>
    <dgm:pt modelId="{7BFD1607-7356-4D3D-A829-75D002A3A4B0}" cxnId="{B498D583-B56D-40AB-AC2D-0FCF4C12F2B9}" type="sibTrans">
      <dgm:prSet/>
      <dgm:spPr/>
      <dgm:t>
        <a:bodyPr/>
        <a:p>
          <a:endParaRPr lang="zh-CN" altLang="en-US"/>
        </a:p>
      </dgm:t>
    </dgm:pt>
    <dgm:pt modelId="{7A46FE6B-363C-42AF-8A65-2A5E5A8AAF6F}">
      <dgm:prSet phldrT="[文本]" phldr="1"/>
      <dgm:spPr/>
      <dgm:t>
        <a:bodyPr/>
        <a:p>
          <a:endParaRPr lang="zh-CN" altLang="en-US"/>
        </a:p>
      </dgm:t>
    </dgm:pt>
    <dgm:pt modelId="{D1707D7F-D200-47B9-9C9D-DFC14B81BEEF}" cxnId="{3A25A5C1-31E7-4732-BEF7-55020A7443B1}" type="parTrans">
      <dgm:prSet/>
      <dgm:spPr/>
      <dgm:t>
        <a:bodyPr/>
        <a:p>
          <a:endParaRPr lang="zh-CN" altLang="en-US"/>
        </a:p>
      </dgm:t>
    </dgm:pt>
    <dgm:pt modelId="{6BAFA4FC-5F05-45BE-9FB8-A252403BE90D}" cxnId="{3A25A5C1-31E7-4732-BEF7-55020A7443B1}" type="sibTrans">
      <dgm:prSet/>
      <dgm:spPr/>
      <dgm:t>
        <a:bodyPr/>
        <a:p>
          <a:endParaRPr lang="zh-CN" altLang="en-US"/>
        </a:p>
      </dgm:t>
    </dgm:pt>
    <dgm:pt modelId="{C8DDDFA1-AF37-4444-AAEB-D51CEE212719}">
      <dgm:prSet phldrT="[文本]" phldr="1"/>
      <dgm:spPr/>
      <dgm:t>
        <a:bodyPr/>
        <a:p>
          <a:endParaRPr lang="zh-CN" altLang="en-US"/>
        </a:p>
      </dgm:t>
    </dgm:pt>
    <dgm:pt modelId="{26EA520A-5891-4EBA-B2AD-1840663D8C07}" cxnId="{967191CD-DD8D-432D-90BF-7F392FCDCCD7}" type="parTrans">
      <dgm:prSet/>
      <dgm:spPr/>
      <dgm:t>
        <a:bodyPr/>
        <a:p>
          <a:endParaRPr lang="zh-CN" altLang="en-US"/>
        </a:p>
      </dgm:t>
    </dgm:pt>
    <dgm:pt modelId="{CE2287C8-6424-4771-88FD-4DADE15C5A04}" cxnId="{967191CD-DD8D-432D-90BF-7F392FCDCCD7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1"/>
      <dgm:spPr/>
      <dgm:t>
        <a:bodyPr/>
        <a:p>
          <a:endParaRPr lang="zh-CN" altLang="en-US"/>
        </a:p>
      </dgm:t>
    </dgm:pt>
    <dgm:pt modelId="{D0D77647-95BE-4607-B2F0-006D9CAB8F0E}" cxnId="{91D8694A-84FA-450C-91F8-301386796ADF}" type="parTrans">
      <dgm:prSet/>
      <dgm:spPr/>
      <dgm:t>
        <a:bodyPr/>
        <a:p>
          <a:endParaRPr lang="zh-CN" altLang="en-US"/>
        </a:p>
      </dgm:t>
    </dgm:pt>
    <dgm:pt modelId="{3DBF6B9F-A188-4D67-ABE8-0633561FA9E5}" cxnId="{91D8694A-84FA-450C-91F8-301386796ADF}" type="sibTrans">
      <dgm:prSet/>
      <dgm:spPr/>
      <dgm:t>
        <a:bodyPr/>
        <a:p>
          <a:endParaRPr lang="zh-CN" altLang="en-US"/>
        </a:p>
      </dgm:t>
    </dgm:pt>
    <dgm:pt modelId="{0A7D7049-02EF-4500-A414-B87FFF8F653F}">
      <dgm:prSet phldrT="[文本]" phldr="1"/>
      <dgm:spPr/>
      <dgm:t>
        <a:bodyPr/>
        <a:p>
          <a:endParaRPr lang="zh-CN" altLang="en-US"/>
        </a:p>
      </dgm:t>
    </dgm:pt>
    <dgm:pt modelId="{C478CE73-0686-4D75-997F-15E07CBB2918}" cxnId="{0F3F471A-8951-4829-BB0B-88351AF5484B}" type="parTrans">
      <dgm:prSet/>
      <dgm:spPr/>
      <dgm:t>
        <a:bodyPr/>
        <a:p>
          <a:endParaRPr lang="zh-CN" altLang="en-US"/>
        </a:p>
      </dgm:t>
    </dgm:pt>
    <dgm:pt modelId="{CBB5AAEC-CBE3-4681-B97F-015A102B03AC}" cxnId="{0F3F471A-8951-4829-BB0B-88351AF5484B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729568F-718F-4A5E-841C-299E92A02760}" type="presOf" srcId="{A6685E83-BEEC-49B3-B40A-539E2C0D7A1A}" destId="{EBD335B5-8308-49CB-9630-99D852747B1F}" srcOrd="0" destOrd="0" presId="urn:microsoft.com/office/officeart/2005/8/layout/vList5"/>
    <dgm:cxn modelId="{BA57C850-62DF-4AAB-BA5F-F1F249D2F944}" srcId="{90DDC401-903F-495B-A387-FFA8A45891F6}" destId="{E08CEB0C-E37F-4DCA-A8EA-4B2CD3AD7754}" srcOrd="0" destOrd="0" parTransId="{FB4BCC77-44E9-4065-8A2F-90CD32DE34E3}" sibTransId="{41FED480-3E2E-47A2-B997-02D527BC8082}"/>
    <dgm:cxn modelId="{39D15E73-F0EE-48F5-860D-083DC0BABB05}" type="presOf" srcId="{7A46FE6B-363C-42AF-8A65-2A5E5A8AAF6F}" destId="{6EB2A58E-CA03-4F76-94B6-D8FE50231963}" srcOrd="0" destOrd="1" presId="urn:microsoft.com/office/officeart/2005/8/layout/vList5"/>
    <dgm:cxn modelId="{89E259CE-7E31-43A7-AE64-9249518762ED}" type="presOf" srcId="{C8DDDFA1-AF37-4444-AAEB-D51CEE212719}" destId="{B093CE78-670B-40EB-95CF-315E334D550F}" srcOrd="0" destOrd="0" presId="urn:microsoft.com/office/officeart/2005/8/layout/vList5"/>
    <dgm:cxn modelId="{F2761A14-E8B4-49D8-8A39-F80BB102CA27}" type="presOf" srcId="{2E15931E-1654-4B73-89B2-8E333D9C42E0}" destId="{D5935282-3C7C-4F88-A1AE-C27DB8591514}" srcOrd="0" destOrd="0" presId="urn:microsoft.com/office/officeart/2005/8/layout/vList5"/>
    <dgm:cxn modelId="{559956CE-8280-418C-A177-4D5BC1367F3F}" srcId="{90DDC401-903F-495B-A387-FFA8A45891F6}" destId="{83AE1066-84FB-43AD-A137-FB8CE177F7A3}" srcOrd="1" destOrd="0" parTransId="{74FCBD0C-350A-4ABB-993D-C748CE719E72}" sibTransId="{15B48281-580A-4CE4-B375-86418ACBA6C0}"/>
    <dgm:cxn modelId="{E6FB671A-FAE8-403F-87F3-95F6F85A19CD}" type="presOf" srcId="{0A7D7049-02EF-4500-A414-B87FFF8F653F}" destId="{64028F0D-BE57-4642-92F7-303D4E45C524}" srcOrd="0" destOrd="1" presId="urn:microsoft.com/office/officeart/2005/8/layout/vList5"/>
    <dgm:cxn modelId="{0F3F471A-8951-4829-BB0B-88351AF5484B}" srcId="{C8DDDFA1-AF37-4444-AAEB-D51CEE212719}" destId="{0A7D7049-02EF-4500-A414-B87FFF8F653F}" srcOrd="1" destOrd="0" parTransId="{C478CE73-0686-4D75-997F-15E07CBB2918}" sibTransId="{CBB5AAEC-CBE3-4681-B97F-015A102B03AC}"/>
    <dgm:cxn modelId="{3A25A5C1-31E7-4732-BEF7-55020A7443B1}" srcId="{A6685E83-BEEC-49B3-B40A-539E2C0D7A1A}" destId="{7A46FE6B-363C-42AF-8A65-2A5E5A8AAF6F}" srcOrd="1" destOrd="0" parTransId="{D1707D7F-D200-47B9-9C9D-DFC14B81BEEF}" sibTransId="{6BAFA4FC-5F05-45BE-9FB8-A252403BE90D}"/>
    <dgm:cxn modelId="{3CAB0022-54CA-4F0A-ADF1-953093D655E0}" type="presOf" srcId="{90DDC401-903F-495B-A387-FFA8A45891F6}" destId="{96BE2B31-D87C-43E1-BE64-4C27B13F4AA4}" srcOrd="0" destOrd="0" presId="urn:microsoft.com/office/officeart/2005/8/layout/vList5"/>
    <dgm:cxn modelId="{D8959EE2-A439-44AE-AE1F-1A0FBE00A9B2}" type="presOf" srcId="{5AA02751-379E-46DB-884A-F23ACBC498EE}" destId="{64028F0D-BE57-4642-92F7-303D4E45C524}" srcOrd="0" destOrd="0" presId="urn:microsoft.com/office/officeart/2005/8/layout/vList5"/>
    <dgm:cxn modelId="{967191CD-DD8D-432D-90BF-7F392FCDCCD7}" srcId="{2E15931E-1654-4B73-89B2-8E333D9C42E0}" destId="{C8DDDFA1-AF37-4444-AAEB-D51CEE212719}" srcOrd="2" destOrd="0" parTransId="{26EA520A-5891-4EBA-B2AD-1840663D8C07}" sibTransId="{CE2287C8-6424-4771-88FD-4DADE15C5A04}"/>
    <dgm:cxn modelId="{C3A3ECA1-2B16-4BA0-AAE9-A464E371711F}" type="presOf" srcId="{E08CEB0C-E37F-4DCA-A8EA-4B2CD3AD7754}" destId="{DD9406C3-FC80-4468-A55B-122D744D43F0}" srcOrd="0" destOrd="0" presId="urn:microsoft.com/office/officeart/2005/8/layout/vList5"/>
    <dgm:cxn modelId="{B668109B-5BFF-41A4-A3C9-FA667FF14ACE}" srcId="{2E15931E-1654-4B73-89B2-8E333D9C42E0}" destId="{A6685E83-BEEC-49B3-B40A-539E2C0D7A1A}" srcOrd="1" destOrd="0" parTransId="{FECC43A3-D59E-4EE1-9557-8FBB90D5B362}" sibTransId="{68BB6C9A-B7F0-43A0-955B-FC8C4D4009BF}"/>
    <dgm:cxn modelId="{B498D583-B56D-40AB-AC2D-0FCF4C12F2B9}" srcId="{A6685E83-BEEC-49B3-B40A-539E2C0D7A1A}" destId="{CBA50553-63FA-4B5A-9888-EDDBA06CA593}" srcOrd="0" destOrd="0" parTransId="{73E2772F-165D-4B56-ACC2-969CBF53B0A8}" sibTransId="{7BFD1607-7356-4D3D-A829-75D002A3A4B0}"/>
    <dgm:cxn modelId="{9BB38BEB-D53A-46FA-AFAC-117815B7343D}" type="presOf" srcId="{83AE1066-84FB-43AD-A137-FB8CE177F7A3}" destId="{DD9406C3-FC80-4468-A55B-122D744D43F0}" srcOrd="0" destOrd="1" presId="urn:microsoft.com/office/officeart/2005/8/layout/vList5"/>
    <dgm:cxn modelId="{287A4DF0-D681-47AE-8CD1-E13E52D3B45E}" srcId="{2E15931E-1654-4B73-89B2-8E333D9C42E0}" destId="{90DDC401-903F-495B-A387-FFA8A45891F6}" srcOrd="0" destOrd="0" parTransId="{C8BB0B8A-C63A-4F83-B8DD-3A7CE259E4EE}" sibTransId="{35E5E878-0907-4014-9CFA-56AEFE6C22E5}"/>
    <dgm:cxn modelId="{BA76D060-FB98-441D-8682-E1553B53B1D8}" type="presOf" srcId="{CBA50553-63FA-4B5A-9888-EDDBA06CA593}" destId="{6EB2A58E-CA03-4F76-94B6-D8FE50231963}" srcOrd="0" destOrd="0" presId="urn:microsoft.com/office/officeart/2005/8/layout/vList5"/>
    <dgm:cxn modelId="{91D8694A-84FA-450C-91F8-301386796ADF}" srcId="{C8DDDFA1-AF37-4444-AAEB-D51CEE212719}" destId="{5AA02751-379E-46DB-884A-F23ACBC498EE}" srcOrd="0" destOrd="0" parTransId="{D0D77647-95BE-4607-B2F0-006D9CAB8F0E}" sibTransId="{3DBF6B9F-A188-4D67-ABE8-0633561FA9E5}"/>
    <dgm:cxn modelId="{78AF821A-29FB-45B3-AEE8-C3D73585128F}" type="presParOf" srcId="{D5935282-3C7C-4F88-A1AE-C27DB8591514}" destId="{E61486FD-113E-4C87-8ADF-B1A8E2A84801}" srcOrd="0" destOrd="0" presId="urn:microsoft.com/office/officeart/2005/8/layout/vList5"/>
    <dgm:cxn modelId="{BC4AEDD3-30A2-4E12-86A3-3D7262F1C907}" type="presParOf" srcId="{E61486FD-113E-4C87-8ADF-B1A8E2A84801}" destId="{96BE2B31-D87C-43E1-BE64-4C27B13F4AA4}" srcOrd="0" destOrd="0" presId="urn:microsoft.com/office/officeart/2005/8/layout/vList5"/>
    <dgm:cxn modelId="{F5940542-1205-4725-BEC0-B2CACB4950E9}" type="presParOf" srcId="{E61486FD-113E-4C87-8ADF-B1A8E2A84801}" destId="{DD9406C3-FC80-4468-A55B-122D744D43F0}" srcOrd="1" destOrd="0" presId="urn:microsoft.com/office/officeart/2005/8/layout/vList5"/>
    <dgm:cxn modelId="{F4AA08EA-6C06-418B-822C-0A4B2F71D070}" type="presParOf" srcId="{D5935282-3C7C-4F88-A1AE-C27DB8591514}" destId="{F1941F29-E51C-4282-956D-50CFAFAEB9B8}" srcOrd="1" destOrd="0" presId="urn:microsoft.com/office/officeart/2005/8/layout/vList5"/>
    <dgm:cxn modelId="{906BEB99-4ABA-4AB2-A376-A3D0FB86DD45}" type="presParOf" srcId="{D5935282-3C7C-4F88-A1AE-C27DB8591514}" destId="{B589D1EC-5156-4FB2-BB1C-8E1290A868B9}" srcOrd="2" destOrd="0" presId="urn:microsoft.com/office/officeart/2005/8/layout/vList5"/>
    <dgm:cxn modelId="{0D9CEDA2-25D4-45DA-AC90-BB45EAC26DD8}" type="presParOf" srcId="{B589D1EC-5156-4FB2-BB1C-8E1290A868B9}" destId="{EBD335B5-8308-49CB-9630-99D852747B1F}" srcOrd="0" destOrd="0" presId="urn:microsoft.com/office/officeart/2005/8/layout/vList5"/>
    <dgm:cxn modelId="{7419A235-CB74-4E80-943D-D79B63A1068D}" type="presParOf" srcId="{B589D1EC-5156-4FB2-BB1C-8E1290A868B9}" destId="{6EB2A58E-CA03-4F76-94B6-D8FE50231963}" srcOrd="1" destOrd="0" presId="urn:microsoft.com/office/officeart/2005/8/layout/vList5"/>
    <dgm:cxn modelId="{D5387BF8-45CD-41C1-AB09-F34E484039E0}" type="presParOf" srcId="{D5935282-3C7C-4F88-A1AE-C27DB8591514}" destId="{A76EE5BB-CBA4-4DD9-BFB7-3F3F246C9BF0}" srcOrd="3" destOrd="0" presId="urn:microsoft.com/office/officeart/2005/8/layout/vList5"/>
    <dgm:cxn modelId="{B3085484-2DEA-4316-9E1A-1679D6D1571A}" type="presParOf" srcId="{D5935282-3C7C-4F88-A1AE-C27DB8591514}" destId="{2BB2A428-FB05-47E5-AC5F-C6A7936A9AC0}" srcOrd="4" destOrd="0" presId="urn:microsoft.com/office/officeart/2005/8/layout/vList5"/>
    <dgm:cxn modelId="{5312FBD4-A424-4AA7-B67A-BED94A10B66C}" type="presParOf" srcId="{2BB2A428-FB05-47E5-AC5F-C6A7936A9AC0}" destId="{B093CE78-670B-40EB-95CF-315E334D550F}" srcOrd="0" destOrd="0" presId="urn:microsoft.com/office/officeart/2005/8/layout/vList5"/>
    <dgm:cxn modelId="{A414E39F-1321-452B-8015-FB73FA7AAB3D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B2E4C7-2DBC-45BC-B933-FAAF417E8C6B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DA8A2D07-F387-4404-9FCB-397A6A028210}">
      <dgm:prSet phldrT="[文本]" phldr="1"/>
      <dgm:spPr/>
      <dgm:t>
        <a:bodyPr/>
        <a:p>
          <a:endParaRPr lang="zh-CN" altLang="en-US"/>
        </a:p>
      </dgm:t>
    </dgm:pt>
    <dgm:pt modelId="{6834AA20-CCB2-4B69-B573-CB4D31C014E6}" cxnId="{190C3CC7-45E6-4C52-AFFA-051CB5CC25F3}" type="parTrans">
      <dgm:prSet/>
      <dgm:spPr/>
      <dgm:t>
        <a:bodyPr/>
        <a:p>
          <a:endParaRPr lang="zh-CN" altLang="en-US"/>
        </a:p>
      </dgm:t>
    </dgm:pt>
    <dgm:pt modelId="{8755279E-20A5-4AEE-BDD2-C54EFA6328A6}" cxnId="{190C3CC7-45E6-4C52-AFFA-051CB5CC25F3}" type="sibTrans">
      <dgm:prSet/>
      <dgm:spPr/>
      <dgm:t>
        <a:bodyPr/>
        <a:p>
          <a:endParaRPr lang="zh-CN" altLang="en-US"/>
        </a:p>
      </dgm:t>
    </dgm:pt>
    <dgm:pt modelId="{26899F33-14E4-467B-962A-53763E3F71E3}">
      <dgm:prSet phldrT="[文本]" phldr="1"/>
      <dgm:spPr/>
      <dgm:t>
        <a:bodyPr/>
        <a:p>
          <a:endParaRPr lang="zh-CN" altLang="en-US"/>
        </a:p>
      </dgm:t>
    </dgm:pt>
    <dgm:pt modelId="{C4C5B64C-3D06-40CC-AEAD-62204D2C0459}" cxnId="{E208DA49-1656-495A-B2A5-0403D4364B49}" type="parTrans">
      <dgm:prSet/>
      <dgm:spPr/>
      <dgm:t>
        <a:bodyPr/>
        <a:p>
          <a:endParaRPr lang="zh-CN" altLang="en-US"/>
        </a:p>
      </dgm:t>
    </dgm:pt>
    <dgm:pt modelId="{0E11F2B4-10C3-43BE-BF44-0465381891FA}" cxnId="{E208DA49-1656-495A-B2A5-0403D4364B49}" type="sibTrans">
      <dgm:prSet/>
      <dgm:spPr/>
      <dgm:t>
        <a:bodyPr/>
        <a:p>
          <a:endParaRPr lang="zh-CN" altLang="en-US"/>
        </a:p>
      </dgm:t>
    </dgm:pt>
    <dgm:pt modelId="{93D56FA6-4C77-4E95-84A2-41F4DD5BD98E}">
      <dgm:prSet phldrT="[文本]" phldr="1"/>
      <dgm:spPr/>
      <dgm:t>
        <a:bodyPr/>
        <a:p>
          <a:endParaRPr lang="zh-CN" altLang="en-US"/>
        </a:p>
      </dgm:t>
    </dgm:pt>
    <dgm:pt modelId="{7B9DA3E1-9400-4850-94C6-5E1268B9D24F}" cxnId="{26E4A323-04DF-4C7B-B55D-87C9B11CBF6D}" type="parTrans">
      <dgm:prSet/>
      <dgm:spPr/>
      <dgm:t>
        <a:bodyPr/>
        <a:p>
          <a:endParaRPr lang="zh-CN" altLang="en-US"/>
        </a:p>
      </dgm:t>
    </dgm:pt>
    <dgm:pt modelId="{8220A4C9-91CD-4857-892D-7C4CDD95889B}" cxnId="{26E4A323-04DF-4C7B-B55D-87C9B11CBF6D}" type="sibTrans">
      <dgm:prSet/>
      <dgm:spPr/>
      <dgm:t>
        <a:bodyPr/>
        <a:p>
          <a:endParaRPr lang="zh-CN" altLang="en-US"/>
        </a:p>
      </dgm:t>
    </dgm:pt>
    <dgm:pt modelId="{D7AF1C1D-144B-4B25-A777-792381B7ED5B}">
      <dgm:prSet phldrT="[文本]" phldr="1"/>
      <dgm:spPr/>
      <dgm:t>
        <a:bodyPr/>
        <a:p>
          <a:endParaRPr lang="zh-CN" altLang="en-US"/>
        </a:p>
      </dgm:t>
    </dgm:pt>
    <dgm:pt modelId="{24B9E243-8415-4A77-8486-6B84ADEA7DB0}" cxnId="{19A0CF8B-9F83-4699-9A76-82C88C9340F8}" type="parTrans">
      <dgm:prSet/>
      <dgm:spPr/>
      <dgm:t>
        <a:bodyPr/>
        <a:p>
          <a:endParaRPr lang="zh-CN" altLang="en-US"/>
        </a:p>
      </dgm:t>
    </dgm:pt>
    <dgm:pt modelId="{B5AE4F68-C44C-4384-AF42-66197C13C64E}" cxnId="{19A0CF8B-9F83-4699-9A76-82C88C9340F8}" type="sibTrans">
      <dgm:prSet/>
      <dgm:spPr/>
      <dgm:t>
        <a:bodyPr/>
        <a:p>
          <a:endParaRPr lang="zh-CN" altLang="en-US"/>
        </a:p>
      </dgm:t>
    </dgm:pt>
    <dgm:pt modelId="{6906518A-3C82-4867-B2B9-80DE4D6A412A}">
      <dgm:prSet phldrT="[文本]" phldr="1"/>
      <dgm:spPr/>
      <dgm:t>
        <a:bodyPr/>
        <a:p>
          <a:endParaRPr lang="zh-CN" altLang="en-US"/>
        </a:p>
      </dgm:t>
    </dgm:pt>
    <dgm:pt modelId="{C603C064-8815-4F10-9FE8-8FB70292FB63}" cxnId="{37B4DC1C-5209-4FF1-A53D-1CD1476EB621}" type="parTrans">
      <dgm:prSet/>
      <dgm:spPr/>
      <dgm:t>
        <a:bodyPr/>
        <a:p>
          <a:endParaRPr lang="zh-CN" altLang="en-US"/>
        </a:p>
      </dgm:t>
    </dgm:pt>
    <dgm:pt modelId="{8F04E6B3-CBA9-4537-A37E-C50B2E77EA8A}" cxnId="{37B4DC1C-5209-4FF1-A53D-1CD1476EB621}" type="sibTrans">
      <dgm:prSet/>
      <dgm:spPr/>
      <dgm:t>
        <a:bodyPr/>
        <a:p>
          <a:endParaRPr lang="zh-CN" altLang="en-US"/>
        </a:p>
      </dgm:t>
    </dgm:pt>
    <dgm:pt modelId="{DE1BD56B-263E-4CBF-B239-F3330D0ABD2E}">
      <dgm:prSet phldrT="[文本]" phldr="1"/>
      <dgm:spPr/>
      <dgm:t>
        <a:bodyPr/>
        <a:p>
          <a:endParaRPr lang="zh-CN" altLang="en-US"/>
        </a:p>
      </dgm:t>
    </dgm:pt>
    <dgm:pt modelId="{556D6F27-A65B-4455-A328-2FE1F2809909}" cxnId="{856EFE0C-92DD-4415-98BF-509BA4ED11A5}" type="parTrans">
      <dgm:prSet/>
      <dgm:spPr/>
      <dgm:t>
        <a:bodyPr/>
        <a:p>
          <a:endParaRPr lang="zh-CN" altLang="en-US"/>
        </a:p>
      </dgm:t>
    </dgm:pt>
    <dgm:pt modelId="{3770D648-DBFC-4EE2-AC5D-92C414ACF96A}" cxnId="{856EFE0C-92DD-4415-98BF-509BA4ED11A5}" type="sibTrans">
      <dgm:prSet/>
      <dgm:spPr/>
      <dgm:t>
        <a:bodyPr/>
        <a:p>
          <a:endParaRPr lang="zh-CN" altLang="en-US"/>
        </a:p>
      </dgm:t>
    </dgm:pt>
    <dgm:pt modelId="{07FA4ADD-8D96-4B06-AE7F-902B878DD8B1}">
      <dgm:prSet phldrT="[文本]" phldr="1"/>
      <dgm:spPr/>
      <dgm:t>
        <a:bodyPr/>
        <a:p>
          <a:endParaRPr lang="zh-CN" altLang="en-US"/>
        </a:p>
      </dgm:t>
    </dgm:pt>
    <dgm:pt modelId="{A8B4A2D4-51F6-4657-92F3-DB580AE5F569}" cxnId="{2E737461-65F3-4892-8B6A-AFFAB1F0371F}" type="parTrans">
      <dgm:prSet/>
      <dgm:spPr/>
      <dgm:t>
        <a:bodyPr/>
        <a:p>
          <a:endParaRPr lang="zh-CN" altLang="en-US"/>
        </a:p>
      </dgm:t>
    </dgm:pt>
    <dgm:pt modelId="{33BF6C47-5256-4D8E-874B-728742A8CEC4}" cxnId="{2E737461-65F3-4892-8B6A-AFFAB1F0371F}" type="sibTrans">
      <dgm:prSet/>
      <dgm:spPr/>
      <dgm:t>
        <a:bodyPr/>
        <a:p>
          <a:endParaRPr lang="zh-CN" altLang="en-US"/>
        </a:p>
      </dgm:t>
    </dgm:pt>
    <dgm:pt modelId="{8DF9D927-1843-484F-A0DA-FB0122821B93}">
      <dgm:prSet phldrT="[文本]" phldr="1"/>
      <dgm:spPr/>
      <dgm:t>
        <a:bodyPr/>
        <a:p>
          <a:endParaRPr lang="zh-CN" altLang="en-US"/>
        </a:p>
      </dgm:t>
    </dgm:pt>
    <dgm:pt modelId="{CAC4B310-427A-4863-BBF4-8FF031C0058F}" cxnId="{EA534195-D860-4D6C-8CDA-63B43CAD1A04}" type="parTrans">
      <dgm:prSet/>
      <dgm:spPr/>
      <dgm:t>
        <a:bodyPr/>
        <a:p>
          <a:endParaRPr lang="zh-CN" altLang="en-US"/>
        </a:p>
      </dgm:t>
    </dgm:pt>
    <dgm:pt modelId="{BE655B05-C814-439E-BD52-A15C1322B4D2}" cxnId="{EA534195-D860-4D6C-8CDA-63B43CAD1A04}" type="sibTrans">
      <dgm:prSet/>
      <dgm:spPr/>
      <dgm:t>
        <a:bodyPr/>
        <a:p>
          <a:endParaRPr lang="zh-CN" altLang="en-US"/>
        </a:p>
      </dgm:t>
    </dgm:pt>
    <dgm:pt modelId="{796DF129-8D8B-4070-AEF9-947FD01B8465}">
      <dgm:prSet phldrT="[文本]" phldr="1"/>
      <dgm:spPr/>
      <dgm:t>
        <a:bodyPr/>
        <a:p>
          <a:endParaRPr lang="zh-CN" altLang="en-US"/>
        </a:p>
      </dgm:t>
    </dgm:pt>
    <dgm:pt modelId="{CFCEA1DD-A26C-49BA-A546-99FAE0EA1891}" cxnId="{3F1CD41A-E885-4680-9DA9-7A9BF85BF242}" type="parTrans">
      <dgm:prSet/>
      <dgm:spPr/>
      <dgm:t>
        <a:bodyPr/>
        <a:p>
          <a:endParaRPr lang="zh-CN" altLang="en-US"/>
        </a:p>
      </dgm:t>
    </dgm:pt>
    <dgm:pt modelId="{495DA483-B3D4-44B1-9D31-DB8D9A0148EE}" cxnId="{3F1CD41A-E885-4680-9DA9-7A9BF85BF242}" type="sibTrans">
      <dgm:prSet/>
      <dgm:spPr/>
      <dgm:t>
        <a:bodyPr/>
        <a:p>
          <a:endParaRPr lang="zh-CN" altLang="en-US"/>
        </a:p>
      </dgm:t>
    </dgm:pt>
    <dgm:pt modelId="{DE36D10E-86CD-4C6D-B150-31E525EF527D}" type="pres">
      <dgm:prSet presAssocID="{ACB2E4C7-2DBC-45BC-B933-FAAF417E8C6B}" presName="Name0" presStyleCnt="0">
        <dgm:presLayoutVars>
          <dgm:dir/>
          <dgm:resizeHandles val="exact"/>
        </dgm:presLayoutVars>
      </dgm:prSet>
      <dgm:spPr/>
    </dgm:pt>
    <dgm:pt modelId="{E561ED5B-86C5-4F33-9AFB-CF29287F5ADA}" type="pres">
      <dgm:prSet presAssocID="{DA8A2D07-F387-4404-9FCB-397A6A028210}" presName="node" presStyleLbl="node1" presStyleIdx="0" presStyleCnt="3">
        <dgm:presLayoutVars>
          <dgm:bulletEnabled val="1"/>
        </dgm:presLayoutVars>
      </dgm:prSet>
      <dgm:spPr/>
    </dgm:pt>
    <dgm:pt modelId="{2AE1D4D4-A63C-4622-84B0-74ED38324CB1}" type="pres">
      <dgm:prSet presAssocID="{8755279E-20A5-4AEE-BDD2-C54EFA6328A6}" presName="sibTrans" presStyleCnt="0"/>
      <dgm:spPr/>
    </dgm:pt>
    <dgm:pt modelId="{CB90536C-45AA-4FBE-BCAF-99890DDD97C8}" type="pres">
      <dgm:prSet presAssocID="{D7AF1C1D-144B-4B25-A777-792381B7ED5B}" presName="node" presStyleLbl="node1" presStyleIdx="1" presStyleCnt="3">
        <dgm:presLayoutVars>
          <dgm:bulletEnabled val="1"/>
        </dgm:presLayoutVars>
      </dgm:prSet>
      <dgm:spPr/>
    </dgm:pt>
    <dgm:pt modelId="{155DCBB0-73F9-4F8F-A361-B90F0294764B}" type="pres">
      <dgm:prSet presAssocID="{B5AE4F68-C44C-4384-AF42-66197C13C64E}" presName="sibTrans" presStyleCnt="0"/>
      <dgm:spPr/>
    </dgm:pt>
    <dgm:pt modelId="{35A89FA7-451D-44F0-A02E-1277ECD1BBE6}" type="pres">
      <dgm:prSet presAssocID="{07FA4ADD-8D96-4B06-AE7F-902B878DD8B1}" presName="node" presStyleLbl="node1" presStyleIdx="2" presStyleCnt="3">
        <dgm:presLayoutVars>
          <dgm:bulletEnabled val="1"/>
        </dgm:presLayoutVars>
      </dgm:prSet>
      <dgm:spPr/>
    </dgm:pt>
  </dgm:ptLst>
  <dgm:cxnLst>
    <dgm:cxn modelId="{2E737461-65F3-4892-8B6A-AFFAB1F0371F}" srcId="{ACB2E4C7-2DBC-45BC-B933-FAAF417E8C6B}" destId="{07FA4ADD-8D96-4B06-AE7F-902B878DD8B1}" srcOrd="2" destOrd="0" parTransId="{A8B4A2D4-51F6-4657-92F3-DB580AE5F569}" sibTransId="{33BF6C47-5256-4D8E-874B-728742A8CEC4}"/>
    <dgm:cxn modelId="{749BCCA0-770B-4029-8FB6-14E43DBA737C}" type="presOf" srcId="{93D56FA6-4C77-4E95-84A2-41F4DD5BD98E}" destId="{E561ED5B-86C5-4F33-9AFB-CF29287F5ADA}" srcOrd="0" destOrd="2" presId="urn:microsoft.com/office/officeart/2005/8/layout/hList6"/>
    <dgm:cxn modelId="{E208DA49-1656-495A-B2A5-0403D4364B49}" srcId="{DA8A2D07-F387-4404-9FCB-397A6A028210}" destId="{26899F33-14E4-467B-962A-53763E3F71E3}" srcOrd="0" destOrd="0" parTransId="{C4C5B64C-3D06-40CC-AEAD-62204D2C0459}" sibTransId="{0E11F2B4-10C3-43BE-BF44-0465381891FA}"/>
    <dgm:cxn modelId="{137DBF59-AC76-4EFF-A7F5-991B1421C7A5}" type="presOf" srcId="{8DF9D927-1843-484F-A0DA-FB0122821B93}" destId="{35A89FA7-451D-44F0-A02E-1277ECD1BBE6}" srcOrd="0" destOrd="1" presId="urn:microsoft.com/office/officeart/2005/8/layout/hList6"/>
    <dgm:cxn modelId="{190C3CC7-45E6-4C52-AFFA-051CB5CC25F3}" srcId="{ACB2E4C7-2DBC-45BC-B933-FAAF417E8C6B}" destId="{DA8A2D07-F387-4404-9FCB-397A6A028210}" srcOrd="0" destOrd="0" parTransId="{6834AA20-CCB2-4B69-B573-CB4D31C014E6}" sibTransId="{8755279E-20A5-4AEE-BDD2-C54EFA6328A6}"/>
    <dgm:cxn modelId="{D2280ADD-2120-4CA1-9E30-F9D7C36A77EF}" type="presOf" srcId="{6906518A-3C82-4867-B2B9-80DE4D6A412A}" destId="{CB90536C-45AA-4FBE-BCAF-99890DDD97C8}" srcOrd="0" destOrd="1" presId="urn:microsoft.com/office/officeart/2005/8/layout/hList6"/>
    <dgm:cxn modelId="{26E4A323-04DF-4C7B-B55D-87C9B11CBF6D}" srcId="{DA8A2D07-F387-4404-9FCB-397A6A028210}" destId="{93D56FA6-4C77-4E95-84A2-41F4DD5BD98E}" srcOrd="1" destOrd="0" parTransId="{7B9DA3E1-9400-4850-94C6-5E1268B9D24F}" sibTransId="{8220A4C9-91CD-4857-892D-7C4CDD95889B}"/>
    <dgm:cxn modelId="{67186788-E6D3-464B-82CD-9A0F2A405A07}" type="presOf" srcId="{DA8A2D07-F387-4404-9FCB-397A6A028210}" destId="{E561ED5B-86C5-4F33-9AFB-CF29287F5ADA}" srcOrd="0" destOrd="0" presId="urn:microsoft.com/office/officeart/2005/8/layout/hList6"/>
    <dgm:cxn modelId="{DE9E61CA-3145-4C05-9AB3-F04BC42DBD2B}" type="presOf" srcId="{26899F33-14E4-467B-962A-53763E3F71E3}" destId="{E561ED5B-86C5-4F33-9AFB-CF29287F5ADA}" srcOrd="0" destOrd="1" presId="urn:microsoft.com/office/officeart/2005/8/layout/hList6"/>
    <dgm:cxn modelId="{FA8B0DA2-402B-4C8B-87D8-C04F13096220}" type="presOf" srcId="{796DF129-8D8B-4070-AEF9-947FD01B8465}" destId="{35A89FA7-451D-44F0-A02E-1277ECD1BBE6}" srcOrd="0" destOrd="2" presId="urn:microsoft.com/office/officeart/2005/8/layout/hList6"/>
    <dgm:cxn modelId="{EA534195-D860-4D6C-8CDA-63B43CAD1A04}" srcId="{07FA4ADD-8D96-4B06-AE7F-902B878DD8B1}" destId="{8DF9D927-1843-484F-A0DA-FB0122821B93}" srcOrd="0" destOrd="0" parTransId="{CAC4B310-427A-4863-BBF4-8FF031C0058F}" sibTransId="{BE655B05-C814-439E-BD52-A15C1322B4D2}"/>
    <dgm:cxn modelId="{3F1CD41A-E885-4680-9DA9-7A9BF85BF242}" srcId="{07FA4ADD-8D96-4B06-AE7F-902B878DD8B1}" destId="{796DF129-8D8B-4070-AEF9-947FD01B8465}" srcOrd="1" destOrd="0" parTransId="{CFCEA1DD-A26C-49BA-A546-99FAE0EA1891}" sibTransId="{495DA483-B3D4-44B1-9D31-DB8D9A0148EE}"/>
    <dgm:cxn modelId="{B4379BE1-5089-459C-9560-C26DCC8F0356}" type="presOf" srcId="{ACB2E4C7-2DBC-45BC-B933-FAAF417E8C6B}" destId="{DE36D10E-86CD-4C6D-B150-31E525EF527D}" srcOrd="0" destOrd="0" presId="urn:microsoft.com/office/officeart/2005/8/layout/hList6"/>
    <dgm:cxn modelId="{2C2334DC-170A-41B4-B8FB-6F3974F1E51B}" type="presOf" srcId="{DE1BD56B-263E-4CBF-B239-F3330D0ABD2E}" destId="{CB90536C-45AA-4FBE-BCAF-99890DDD97C8}" srcOrd="0" destOrd="2" presId="urn:microsoft.com/office/officeart/2005/8/layout/hList6"/>
    <dgm:cxn modelId="{19A0CF8B-9F83-4699-9A76-82C88C9340F8}" srcId="{ACB2E4C7-2DBC-45BC-B933-FAAF417E8C6B}" destId="{D7AF1C1D-144B-4B25-A777-792381B7ED5B}" srcOrd="1" destOrd="0" parTransId="{24B9E243-8415-4A77-8486-6B84ADEA7DB0}" sibTransId="{B5AE4F68-C44C-4384-AF42-66197C13C64E}"/>
    <dgm:cxn modelId="{EAABE88F-3D37-4F75-9A0F-E632C28EBA44}" type="presOf" srcId="{D7AF1C1D-144B-4B25-A777-792381B7ED5B}" destId="{CB90536C-45AA-4FBE-BCAF-99890DDD97C8}" srcOrd="0" destOrd="0" presId="urn:microsoft.com/office/officeart/2005/8/layout/hList6"/>
    <dgm:cxn modelId="{830675B3-8F02-469E-916C-4564D7346D48}" type="presOf" srcId="{07FA4ADD-8D96-4B06-AE7F-902B878DD8B1}" destId="{35A89FA7-451D-44F0-A02E-1277ECD1BBE6}" srcOrd="0" destOrd="0" presId="urn:microsoft.com/office/officeart/2005/8/layout/hList6"/>
    <dgm:cxn modelId="{37B4DC1C-5209-4FF1-A53D-1CD1476EB621}" srcId="{D7AF1C1D-144B-4B25-A777-792381B7ED5B}" destId="{6906518A-3C82-4867-B2B9-80DE4D6A412A}" srcOrd="0" destOrd="0" parTransId="{C603C064-8815-4F10-9FE8-8FB70292FB63}" sibTransId="{8F04E6B3-CBA9-4537-A37E-C50B2E77EA8A}"/>
    <dgm:cxn modelId="{856EFE0C-92DD-4415-98BF-509BA4ED11A5}" srcId="{D7AF1C1D-144B-4B25-A777-792381B7ED5B}" destId="{DE1BD56B-263E-4CBF-B239-F3330D0ABD2E}" srcOrd="1" destOrd="0" parTransId="{556D6F27-A65B-4455-A328-2FE1F2809909}" sibTransId="{3770D648-DBFC-4EE2-AC5D-92C414ACF96A}"/>
    <dgm:cxn modelId="{545DDC47-565A-4505-A726-BB4E15410E46}" type="presParOf" srcId="{DE36D10E-86CD-4C6D-B150-31E525EF527D}" destId="{E561ED5B-86C5-4F33-9AFB-CF29287F5ADA}" srcOrd="0" destOrd="0" presId="urn:microsoft.com/office/officeart/2005/8/layout/hList6"/>
    <dgm:cxn modelId="{EC254064-7DB4-4DF9-84B7-79E29C026A84}" type="presParOf" srcId="{DE36D10E-86CD-4C6D-B150-31E525EF527D}" destId="{2AE1D4D4-A63C-4622-84B0-74ED38324CB1}" srcOrd="1" destOrd="0" presId="urn:microsoft.com/office/officeart/2005/8/layout/hList6"/>
    <dgm:cxn modelId="{7BA460AC-09A8-46F2-B54C-F2890D4AFA2D}" type="presParOf" srcId="{DE36D10E-86CD-4C6D-B150-31E525EF527D}" destId="{CB90536C-45AA-4FBE-BCAF-99890DDD97C8}" srcOrd="2" destOrd="0" presId="urn:microsoft.com/office/officeart/2005/8/layout/hList6"/>
    <dgm:cxn modelId="{07CC25C0-4821-4E0E-9026-377EBF873B64}" type="presParOf" srcId="{DE36D10E-86CD-4C6D-B150-31E525EF527D}" destId="{155DCBB0-73F9-4F8F-A361-B90F0294764B}" srcOrd="3" destOrd="0" presId="urn:microsoft.com/office/officeart/2005/8/layout/hList6"/>
    <dgm:cxn modelId="{AD7ABD6D-3734-4154-8786-B7DDE73BAB3F}" type="presParOf" srcId="{DE36D10E-86CD-4C6D-B150-31E525EF527D}" destId="{35A89FA7-451D-44F0-A02E-1277ECD1BBE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35F7FA-1D5F-4B60-8689-4C8381B1CED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EA9490CF-B859-4141-837A-1D4A6746AA49}">
      <dgm:prSet phldrT="[文本]" phldr="1"/>
      <dgm:spPr/>
      <dgm:t>
        <a:bodyPr/>
        <a:p>
          <a:endParaRPr lang="zh-CN" altLang="en-US"/>
        </a:p>
      </dgm:t>
    </dgm:pt>
    <dgm:pt modelId="{182DCE9F-4626-4193-B2B4-0CCF25747DA8}" cxnId="{7BA26A0C-30C1-422F-97E1-097838C1AED9}" type="parTrans">
      <dgm:prSet/>
      <dgm:spPr/>
      <dgm:t>
        <a:bodyPr/>
        <a:p>
          <a:endParaRPr lang="zh-CN" altLang="en-US"/>
        </a:p>
      </dgm:t>
    </dgm:pt>
    <dgm:pt modelId="{20E57596-7E32-460F-85A2-AA181D20A67B}" cxnId="{7BA26A0C-30C1-422F-97E1-097838C1AED9}" type="sibTrans">
      <dgm:prSet/>
      <dgm:spPr/>
      <dgm:t>
        <a:bodyPr/>
        <a:p>
          <a:endParaRPr lang="zh-CN" altLang="en-US"/>
        </a:p>
      </dgm:t>
    </dgm:pt>
    <dgm:pt modelId="{E2F866C8-322C-47A7-B633-703C4112826F}">
      <dgm:prSet phldrT="[文本]" phldr="1"/>
      <dgm:spPr/>
      <dgm:t>
        <a:bodyPr/>
        <a:p>
          <a:endParaRPr lang="zh-CN" altLang="en-US"/>
        </a:p>
      </dgm:t>
    </dgm:pt>
    <dgm:pt modelId="{9E81CED7-86DC-4713-AF35-B4B8640352B8}" cxnId="{D93C81AD-E566-47FB-A668-F776407BD22E}" type="parTrans">
      <dgm:prSet/>
      <dgm:spPr/>
      <dgm:t>
        <a:bodyPr/>
        <a:p>
          <a:endParaRPr lang="zh-CN" altLang="en-US"/>
        </a:p>
      </dgm:t>
    </dgm:pt>
    <dgm:pt modelId="{B29B00E5-D3BA-4D5C-890D-999070FEB1C1}" cxnId="{D93C81AD-E566-47FB-A668-F776407BD22E}" type="sibTrans">
      <dgm:prSet/>
      <dgm:spPr/>
      <dgm:t>
        <a:bodyPr/>
        <a:p>
          <a:endParaRPr lang="zh-CN" altLang="en-US"/>
        </a:p>
      </dgm:t>
    </dgm:pt>
    <dgm:pt modelId="{694CA7C6-15F6-4B47-8E24-FE5C56E26217}">
      <dgm:prSet phldrT="[文本]" phldr="1"/>
      <dgm:spPr/>
      <dgm:t>
        <a:bodyPr/>
        <a:p>
          <a:endParaRPr lang="zh-CN" altLang="en-US"/>
        </a:p>
      </dgm:t>
    </dgm:pt>
    <dgm:pt modelId="{DD6AD0C1-F31D-45FC-B3EE-30CC8DA6BB12}" cxnId="{A27C0D24-71D5-4253-82D3-1A7C64361388}" type="parTrans">
      <dgm:prSet/>
      <dgm:spPr/>
      <dgm:t>
        <a:bodyPr/>
        <a:p>
          <a:endParaRPr lang="zh-CN" altLang="en-US"/>
        </a:p>
      </dgm:t>
    </dgm:pt>
    <dgm:pt modelId="{2479F4EA-2543-4E1B-9F8F-C548098DF679}" cxnId="{A27C0D24-71D5-4253-82D3-1A7C64361388}" type="sibTrans">
      <dgm:prSet/>
      <dgm:spPr/>
      <dgm:t>
        <a:bodyPr/>
        <a:p>
          <a:endParaRPr lang="zh-CN" altLang="en-US"/>
        </a:p>
      </dgm:t>
    </dgm:pt>
    <dgm:pt modelId="{5BDF3335-0B07-4A07-85F7-BEF0E4DD57D4}">
      <dgm:prSet phldrT="[文本]" phldr="1"/>
      <dgm:spPr/>
      <dgm:t>
        <a:bodyPr/>
        <a:p>
          <a:endParaRPr lang="zh-CN" altLang="en-US"/>
        </a:p>
      </dgm:t>
    </dgm:pt>
    <dgm:pt modelId="{3D8C5A5F-5449-40E0-9968-B2A24CD48D59}" cxnId="{37631A0E-FFFD-47CF-8E77-FEDFC3680452}" type="parTrans">
      <dgm:prSet/>
      <dgm:spPr/>
      <dgm:t>
        <a:bodyPr/>
        <a:p>
          <a:endParaRPr lang="zh-CN" altLang="en-US"/>
        </a:p>
      </dgm:t>
    </dgm:pt>
    <dgm:pt modelId="{C3EB0B90-7374-4F49-877F-E5A518A11115}" cxnId="{37631A0E-FFFD-47CF-8E77-FEDFC3680452}" type="sibTrans">
      <dgm:prSet/>
      <dgm:spPr/>
      <dgm:t>
        <a:bodyPr/>
        <a:p>
          <a:endParaRPr lang="zh-CN" altLang="en-US"/>
        </a:p>
      </dgm:t>
    </dgm:pt>
    <dgm:pt modelId="{7EBC2B5E-0208-4570-99BE-61F14D8CFDE7}" type="pres">
      <dgm:prSet presAssocID="{4935F7FA-1D5F-4B60-8689-4C8381B1CEDC}" presName="linear" presStyleCnt="0">
        <dgm:presLayoutVars>
          <dgm:animLvl val="lvl"/>
          <dgm:resizeHandles val="exact"/>
        </dgm:presLayoutVars>
      </dgm:prSet>
      <dgm:spPr/>
    </dgm:pt>
    <dgm:pt modelId="{3E62794C-1607-4733-ADCA-906674A22343}" type="pres">
      <dgm:prSet presAssocID="{EA9490CF-B859-4141-837A-1D4A6746AA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57A0D3-8728-40A5-B79E-F7D5C3A120C7}" type="pres">
      <dgm:prSet presAssocID="{EA9490CF-B859-4141-837A-1D4A6746AA49}" presName="childText" presStyleLbl="revTx" presStyleIdx="0" presStyleCnt="2">
        <dgm:presLayoutVars>
          <dgm:bulletEnabled val="1"/>
        </dgm:presLayoutVars>
      </dgm:prSet>
      <dgm:spPr/>
    </dgm:pt>
    <dgm:pt modelId="{16F3467F-589A-42D1-9134-3E95797766A2}" type="pres">
      <dgm:prSet presAssocID="{694CA7C6-15F6-4B47-8E24-FE5C56E262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0C6C0C8-D2B1-4ACB-B170-96A2C2FB0436}" type="pres">
      <dgm:prSet presAssocID="{694CA7C6-15F6-4B47-8E24-FE5C56E2621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9EB70DC-C6F8-4D06-B525-54F77A1B42A2}" type="presOf" srcId="{EA9490CF-B859-4141-837A-1D4A6746AA49}" destId="{3E62794C-1607-4733-ADCA-906674A22343}" srcOrd="0" destOrd="0" presId="urn:microsoft.com/office/officeart/2005/8/layout/vList2"/>
    <dgm:cxn modelId="{D93C81AD-E566-47FB-A668-F776407BD22E}" srcId="{EA9490CF-B859-4141-837A-1D4A6746AA49}" destId="{E2F866C8-322C-47A7-B633-703C4112826F}" srcOrd="0" destOrd="0" parTransId="{9E81CED7-86DC-4713-AF35-B4B8640352B8}" sibTransId="{B29B00E5-D3BA-4D5C-890D-999070FEB1C1}"/>
    <dgm:cxn modelId="{5BB9307A-87DC-4626-B2D4-40A0CA37E460}" type="presOf" srcId="{E2F866C8-322C-47A7-B633-703C4112826F}" destId="{3B57A0D3-8728-40A5-B79E-F7D5C3A120C7}" srcOrd="0" destOrd="0" presId="urn:microsoft.com/office/officeart/2005/8/layout/vList2"/>
    <dgm:cxn modelId="{37631A0E-FFFD-47CF-8E77-FEDFC3680452}" srcId="{694CA7C6-15F6-4B47-8E24-FE5C56E26217}" destId="{5BDF3335-0B07-4A07-85F7-BEF0E4DD57D4}" srcOrd="0" destOrd="0" parTransId="{3D8C5A5F-5449-40E0-9968-B2A24CD48D59}" sibTransId="{C3EB0B90-7374-4F49-877F-E5A518A11115}"/>
    <dgm:cxn modelId="{C9A4D9C2-6035-4770-A119-F3500DF1FAB8}" type="presOf" srcId="{694CA7C6-15F6-4B47-8E24-FE5C56E26217}" destId="{16F3467F-589A-42D1-9134-3E95797766A2}" srcOrd="0" destOrd="0" presId="urn:microsoft.com/office/officeart/2005/8/layout/vList2"/>
    <dgm:cxn modelId="{6C092443-24C2-426F-A22F-B1896343CA22}" type="presOf" srcId="{5BDF3335-0B07-4A07-85F7-BEF0E4DD57D4}" destId="{50C6C0C8-D2B1-4ACB-B170-96A2C2FB0436}" srcOrd="0" destOrd="0" presId="urn:microsoft.com/office/officeart/2005/8/layout/vList2"/>
    <dgm:cxn modelId="{15B401E9-A6FD-4A2D-8B4F-521FB69A0077}" type="presOf" srcId="{4935F7FA-1D5F-4B60-8689-4C8381B1CEDC}" destId="{7EBC2B5E-0208-4570-99BE-61F14D8CFDE7}" srcOrd="0" destOrd="0" presId="urn:microsoft.com/office/officeart/2005/8/layout/vList2"/>
    <dgm:cxn modelId="{7BA26A0C-30C1-422F-97E1-097838C1AED9}" srcId="{4935F7FA-1D5F-4B60-8689-4C8381B1CEDC}" destId="{EA9490CF-B859-4141-837A-1D4A6746AA49}" srcOrd="0" destOrd="0" parTransId="{182DCE9F-4626-4193-B2B4-0CCF25747DA8}" sibTransId="{20E57596-7E32-460F-85A2-AA181D20A67B}"/>
    <dgm:cxn modelId="{A27C0D24-71D5-4253-82D3-1A7C64361388}" srcId="{4935F7FA-1D5F-4B60-8689-4C8381B1CEDC}" destId="{694CA7C6-15F6-4B47-8E24-FE5C56E26217}" srcOrd="1" destOrd="0" parTransId="{DD6AD0C1-F31D-45FC-B3EE-30CC8DA6BB12}" sibTransId="{2479F4EA-2543-4E1B-9F8F-C548098DF679}"/>
    <dgm:cxn modelId="{C669C66F-AFB3-4658-95DB-44B32BF71B14}" type="presParOf" srcId="{7EBC2B5E-0208-4570-99BE-61F14D8CFDE7}" destId="{3E62794C-1607-4733-ADCA-906674A22343}" srcOrd="0" destOrd="0" presId="urn:microsoft.com/office/officeart/2005/8/layout/vList2"/>
    <dgm:cxn modelId="{54089B9D-5F90-4B77-9DFD-F287915C6917}" type="presParOf" srcId="{7EBC2B5E-0208-4570-99BE-61F14D8CFDE7}" destId="{3B57A0D3-8728-40A5-B79E-F7D5C3A120C7}" srcOrd="1" destOrd="0" presId="urn:microsoft.com/office/officeart/2005/8/layout/vList2"/>
    <dgm:cxn modelId="{054EB5DF-0DA3-4D68-8D26-75603919ACDA}" type="presParOf" srcId="{7EBC2B5E-0208-4570-99BE-61F14D8CFDE7}" destId="{16F3467F-589A-42D1-9134-3E95797766A2}" srcOrd="2" destOrd="0" presId="urn:microsoft.com/office/officeart/2005/8/layout/vList2"/>
    <dgm:cxn modelId="{0C59F4D7-6D68-4CB3-BCF2-ED5C79D03E3A}" type="presParOf" srcId="{7EBC2B5E-0208-4570-99BE-61F14D8CFDE7}" destId="{50C6C0C8-D2B1-4ACB-B170-96A2C2FB043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1"/>
      <dgm:spPr/>
      <dgm:t>
        <a:bodyPr/>
        <a:p>
          <a:endParaRPr lang="zh-CN" altLang="en-US"/>
        </a:p>
      </dgm:t>
    </dgm:pt>
    <dgm:pt modelId="{A2F6D805-3B53-408A-A2A3-20BC3BF0D242}" cxnId="{7F538745-7D42-4949-BF75-E11AE5E3EA0F}" type="parTrans">
      <dgm:prSet/>
      <dgm:spPr/>
      <dgm:t>
        <a:bodyPr/>
        <a:p>
          <a:endParaRPr lang="zh-CN" altLang="en-US"/>
        </a:p>
      </dgm:t>
    </dgm:pt>
    <dgm:pt modelId="{D47F9812-1256-4E44-A6BE-BEC559BE8FF3}" cxnId="{7F538745-7D42-4949-BF75-E11AE5E3EA0F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1"/>
      <dgm:spPr/>
      <dgm:t>
        <a:bodyPr/>
        <a:p>
          <a:endParaRPr lang="zh-CN" altLang="en-US"/>
        </a:p>
      </dgm:t>
    </dgm:pt>
    <dgm:pt modelId="{DC4BEA23-BF6E-42AD-9BF0-CFBDE86A80F1}" cxnId="{D0CE4D8D-5A2E-400E-A060-D0A4CE821F9B}" type="parTrans">
      <dgm:prSet/>
      <dgm:spPr/>
      <dgm:t>
        <a:bodyPr/>
        <a:p>
          <a:endParaRPr lang="zh-CN" altLang="en-US"/>
        </a:p>
      </dgm:t>
    </dgm:pt>
    <dgm:pt modelId="{0BF6ACD3-AE1A-4691-8CBE-DBE77AB8A685}" cxnId="{D0CE4D8D-5A2E-400E-A060-D0A4CE821F9B}" type="sibTrans">
      <dgm:prSet/>
      <dgm:spPr/>
      <dgm:t>
        <a:bodyPr/>
        <a:p>
          <a:endParaRPr lang="zh-CN" altLang="en-US"/>
        </a:p>
      </dgm:t>
    </dgm:pt>
    <dgm:pt modelId="{5D62669A-941F-41BB-B773-C0071CEE5EE2}">
      <dgm:prSet phldrT="[文本]" phldr="1"/>
      <dgm:spPr/>
      <dgm:t>
        <a:bodyPr/>
        <a:p>
          <a:endParaRPr lang="zh-CN" altLang="en-US"/>
        </a:p>
      </dgm:t>
    </dgm:pt>
    <dgm:pt modelId="{22E5E777-6964-428C-8337-4F830109CDEC}" cxnId="{F670C6FC-E7B0-4422-BFE6-68B4E5E5D937}" type="parTrans">
      <dgm:prSet/>
      <dgm:spPr/>
      <dgm:t>
        <a:bodyPr/>
        <a:p>
          <a:endParaRPr lang="zh-CN" altLang="en-US"/>
        </a:p>
      </dgm:t>
    </dgm:pt>
    <dgm:pt modelId="{255EB50F-2125-4CEE-AB22-DC65F60BF426}" cxnId="{F670C6FC-E7B0-4422-BFE6-68B4E5E5D937}" type="sibTrans">
      <dgm:prSet/>
      <dgm:spPr/>
      <dgm:t>
        <a:bodyPr/>
        <a:p>
          <a:endParaRPr lang="zh-CN" altLang="en-US"/>
        </a:p>
      </dgm:t>
    </dgm:pt>
    <dgm:pt modelId="{FE969E54-0D5D-4815-BDC4-3309E2F7325D}">
      <dgm:prSet phldrT="[文本]" phldr="1"/>
      <dgm:spPr/>
      <dgm:t>
        <a:bodyPr/>
        <a:p>
          <a:endParaRPr lang="zh-CN" altLang="en-US"/>
        </a:p>
      </dgm:t>
    </dgm:pt>
    <dgm:pt modelId="{B5D9FB86-EEBE-488F-B7DE-B7CF5C9166C5}" cxnId="{3E7362BF-17C4-4577-BA16-FDFA85F86B98}" type="parTrans">
      <dgm:prSet/>
      <dgm:spPr/>
      <dgm:t>
        <a:bodyPr/>
        <a:p>
          <a:endParaRPr lang="zh-CN" altLang="en-US"/>
        </a:p>
      </dgm:t>
    </dgm:pt>
    <dgm:pt modelId="{D7D19B67-C01A-45D3-B5C7-B7E1B18A9F62}" cxnId="{3E7362BF-17C4-4577-BA16-FDFA85F86B98}" type="sibTrans">
      <dgm:prSet/>
      <dgm:spPr/>
      <dgm:t>
        <a:bodyPr/>
        <a:p>
          <a:endParaRPr lang="zh-CN" altLang="en-US"/>
        </a:p>
      </dgm:t>
    </dgm:pt>
    <dgm:pt modelId="{35600F67-42C2-4D1B-B072-DC2A36FCB136}">
      <dgm:prSet phldrT="[文本]" phldr="1"/>
      <dgm:spPr/>
      <dgm:t>
        <a:bodyPr/>
        <a:p>
          <a:endParaRPr lang="zh-CN" altLang="en-US"/>
        </a:p>
      </dgm:t>
    </dgm:pt>
    <dgm:pt modelId="{B4BC79E1-FDBA-43D1-A988-1BE8090EDA7A}" cxnId="{8C7569D1-2AB9-4F3C-A7E6-FED0C698F444}" type="parTrans">
      <dgm:prSet/>
      <dgm:spPr/>
      <dgm:t>
        <a:bodyPr/>
        <a:p>
          <a:endParaRPr lang="zh-CN" altLang="en-US"/>
        </a:p>
      </dgm:t>
    </dgm:pt>
    <dgm:pt modelId="{AD46A0AA-C45A-46D2-89AF-28390F99F9D0}" cxnId="{8C7569D1-2AB9-4F3C-A7E6-FED0C698F444}" type="sibTrans">
      <dgm:prSet/>
      <dgm:spPr/>
      <dgm:t>
        <a:bodyPr/>
        <a:p>
          <a:endParaRPr lang="zh-CN" altLang="en-US"/>
        </a:p>
      </dgm:t>
    </dgm:pt>
    <dgm:pt modelId="{98C2E0FD-7869-47C9-A548-B9B5F372949C}">
      <dgm:prSet phldrT="[文本]" phldr="1"/>
      <dgm:spPr/>
      <dgm:t>
        <a:bodyPr/>
        <a:p>
          <a:endParaRPr lang="zh-CN" altLang="en-US"/>
        </a:p>
      </dgm:t>
    </dgm:pt>
    <dgm:pt modelId="{861421D4-20D5-4560-AD50-D9EE97686146}" cxnId="{22ED0818-799C-4B8A-84B5-8916B67D01D9}" type="parTrans">
      <dgm:prSet/>
      <dgm:spPr/>
      <dgm:t>
        <a:bodyPr/>
        <a:p>
          <a:endParaRPr lang="zh-CN" altLang="en-US"/>
        </a:p>
      </dgm:t>
    </dgm:pt>
    <dgm:pt modelId="{B2268590-4963-4BEC-BBE2-10F2373210A6}" cxnId="{22ED0818-799C-4B8A-84B5-8916B67D01D9}" type="sibTrans">
      <dgm:prSet/>
      <dgm:spPr/>
      <dgm:t>
        <a:bodyPr/>
        <a:p>
          <a:endParaRPr lang="zh-CN" altLang="en-US"/>
        </a:p>
      </dgm:t>
    </dgm:pt>
    <dgm:pt modelId="{61F0DC84-7FFF-4FDD-9B5D-40960093AE83}">
      <dgm:prSet phldrT="[文本]" phldr="1"/>
      <dgm:spPr/>
      <dgm:t>
        <a:bodyPr/>
        <a:p>
          <a:endParaRPr lang="zh-CN" altLang="en-US"/>
        </a:p>
      </dgm:t>
    </dgm:pt>
    <dgm:pt modelId="{2CB3CEFC-83E6-4DB9-B636-5287ACC11553}" cxnId="{2BCA5D94-B9AC-4247-904C-14FD3C54B1B9}" type="parTrans">
      <dgm:prSet/>
      <dgm:spPr/>
      <dgm:t>
        <a:bodyPr/>
        <a:p>
          <a:endParaRPr lang="zh-CN" altLang="en-US"/>
        </a:p>
      </dgm:t>
    </dgm:pt>
    <dgm:pt modelId="{1FAE29ED-22A2-40FA-904A-0706E8542FE7}" cxnId="{2BCA5D94-B9AC-4247-904C-14FD3C54B1B9}" type="sibTrans">
      <dgm:prSet/>
      <dgm:spPr/>
      <dgm:t>
        <a:bodyPr/>
        <a:p>
          <a:endParaRPr lang="zh-CN" altLang="en-US"/>
        </a:p>
      </dgm:t>
    </dgm:pt>
    <dgm:pt modelId="{2C0D9F89-7CE9-4195-96AC-FB27D6AA2EF6}">
      <dgm:prSet phldrT="[文本]" phldr="1"/>
      <dgm:spPr/>
      <dgm:t>
        <a:bodyPr/>
        <a:p>
          <a:endParaRPr lang="zh-CN" altLang="en-US"/>
        </a:p>
      </dgm:t>
    </dgm:pt>
    <dgm:pt modelId="{24D9371C-2787-474E-A690-5A09190A9707}" cxnId="{4D6931FC-F3AB-4E18-8CBB-6561733A3E72}" type="parTrans">
      <dgm:prSet/>
      <dgm:spPr/>
      <dgm:t>
        <a:bodyPr/>
        <a:p>
          <a:endParaRPr lang="zh-CN" altLang="en-US"/>
        </a:p>
      </dgm:t>
    </dgm:pt>
    <dgm:pt modelId="{39E6AF7E-E529-4319-B552-AB363EF4CE26}" cxnId="{4D6931FC-F3AB-4E18-8CBB-6561733A3E72}" type="sibTrans">
      <dgm:prSet/>
      <dgm:spPr/>
      <dgm:t>
        <a:bodyPr/>
        <a:p>
          <a:endParaRPr lang="zh-CN" altLang="en-US"/>
        </a:p>
      </dgm:t>
    </dgm:pt>
    <dgm:pt modelId="{13CC92BC-B301-47FE-8770-95048F9AE014}">
      <dgm:prSet phldrT="[文本]" phldr="1"/>
      <dgm:spPr/>
      <dgm:t>
        <a:bodyPr/>
        <a:p>
          <a:endParaRPr lang="zh-CN" altLang="en-US"/>
        </a:p>
      </dgm:t>
    </dgm:pt>
    <dgm:pt modelId="{F384A203-CAFB-4EB1-A02E-A3F7752E261E}" cxnId="{BBD0EDA6-B548-4316-B085-B5C69EBC7759}" type="parTrans">
      <dgm:prSet/>
      <dgm:spPr/>
      <dgm:t>
        <a:bodyPr/>
        <a:p>
          <a:endParaRPr lang="zh-CN" altLang="en-US"/>
        </a:p>
      </dgm:t>
    </dgm:pt>
    <dgm:pt modelId="{0D117910-9123-4271-AF10-C91244BABB73}" cxnId="{BBD0EDA6-B548-4316-B085-B5C69EBC7759}" type="sibTrans">
      <dgm:prSet/>
      <dgm:spPr/>
      <dgm:t>
        <a:bodyPr/>
        <a:p>
          <a:endParaRPr lang="zh-CN" altLang="en-US"/>
        </a:p>
      </dgm:t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9F5F88F-C6DC-479C-ADE5-089521CC2443}" type="presOf" srcId="{13CC92BC-B301-47FE-8770-95048F9AE014}" destId="{B357C82A-FE93-416B-AFBF-A74F9E99C4E4}" srcOrd="0" destOrd="1" presId="urn:microsoft.com/office/officeart/2005/8/layout/hList1"/>
    <dgm:cxn modelId="{4D6931FC-F3AB-4E18-8CBB-6561733A3E72}" srcId="{61F0DC84-7FFF-4FDD-9B5D-40960093AE83}" destId="{2C0D9F89-7CE9-4195-96AC-FB27D6AA2EF6}" srcOrd="0" destOrd="0" parTransId="{24D9371C-2787-474E-A690-5A09190A9707}" sibTransId="{39E6AF7E-E529-4319-B552-AB363EF4CE26}"/>
    <dgm:cxn modelId="{3E7362BF-17C4-4577-BA16-FDFA85F86B98}" srcId="{468FBB7B-694A-47BF-865D-2F44C1051453}" destId="{FE969E54-0D5D-4815-BDC4-3309E2F7325D}" srcOrd="1" destOrd="0" parTransId="{B5D9FB86-EEBE-488F-B7DE-B7CF5C9166C5}" sibTransId="{D7D19B67-C01A-45D3-B5C7-B7E1B18A9F62}"/>
    <dgm:cxn modelId="{73492817-0127-4D7E-A918-A2F99E4C0D8B}" type="presOf" srcId="{98C2E0FD-7869-47C9-A548-B9B5F372949C}" destId="{33CF15AD-8A19-4E9A-9BED-239A79CAF737}" srcOrd="0" destOrd="1" presId="urn:microsoft.com/office/officeart/2005/8/layout/hList1"/>
    <dgm:cxn modelId="{D0CE4D8D-5A2E-400E-A060-D0A4CE821F9B}" srcId="{BD5427FF-4EB1-4006-BF7F-42158E0C5129}" destId="{3A7B819B-DBE9-4610-B22A-5573EA6D532D}" srcOrd="0" destOrd="0" parTransId="{DC4BEA23-BF6E-42AD-9BF0-CFBDE86A80F1}" sibTransId="{0BF6ACD3-AE1A-4691-8CBE-DBE77AB8A685}"/>
    <dgm:cxn modelId="{F670C6FC-E7B0-4422-BFE6-68B4E5E5D937}" srcId="{BD5427FF-4EB1-4006-BF7F-42158E0C5129}" destId="{5D62669A-941F-41BB-B773-C0071CEE5EE2}" srcOrd="1" destOrd="0" parTransId="{22E5E777-6964-428C-8337-4F830109CDEC}" sibTransId="{255EB50F-2125-4CEE-AB22-DC65F60BF426}"/>
    <dgm:cxn modelId="{BBD0EDA6-B548-4316-B085-B5C69EBC7759}" srcId="{61F0DC84-7FFF-4FDD-9B5D-40960093AE83}" destId="{13CC92BC-B301-47FE-8770-95048F9AE014}" srcOrd="1" destOrd="0" parTransId="{F384A203-CAFB-4EB1-A02E-A3F7752E261E}" sibTransId="{0D117910-9123-4271-AF10-C91244BABB73}"/>
    <dgm:cxn modelId="{7F538745-7D42-4949-BF75-E11AE5E3EA0F}" srcId="{468FBB7B-694A-47BF-865D-2F44C1051453}" destId="{BD5427FF-4EB1-4006-BF7F-42158E0C5129}" srcOrd="0" destOrd="0" parTransId="{A2F6D805-3B53-408A-A2A3-20BC3BF0D242}" sibTransId="{D47F9812-1256-4E44-A6BE-BEC559BE8FF3}"/>
    <dgm:cxn modelId="{C8384F5D-F974-4106-92AE-BEBEC6BA3ADC}" type="presOf" srcId="{468FBB7B-694A-47BF-865D-2F44C1051453}" destId="{D5FB6A06-3991-4223-AD64-C4F7F6F4DF69}" srcOrd="0" destOrd="0" presId="urn:microsoft.com/office/officeart/2005/8/layout/hList1"/>
    <dgm:cxn modelId="{D7889E62-F87F-414F-BFBE-7E64AE5DA7B8}" type="presOf" srcId="{3A7B819B-DBE9-4610-B22A-5573EA6D532D}" destId="{C0A6D3D8-DBC2-45B6-8DEF-789A72552BB4}" srcOrd="0" destOrd="0" presId="urn:microsoft.com/office/officeart/2005/8/layout/hList1"/>
    <dgm:cxn modelId="{92E3CB89-D419-40A8-A5DE-76741CA1B52B}" type="presOf" srcId="{BD5427FF-4EB1-4006-BF7F-42158E0C5129}" destId="{5D9704F8-5A95-419F-B794-1E2F82666BDB}" srcOrd="0" destOrd="0" presId="urn:microsoft.com/office/officeart/2005/8/layout/hList1"/>
    <dgm:cxn modelId="{3E59C78E-A02F-4713-8F85-AD684680A386}" type="presOf" srcId="{5D62669A-941F-41BB-B773-C0071CEE5EE2}" destId="{C0A6D3D8-DBC2-45B6-8DEF-789A72552BB4}" srcOrd="0" destOrd="1" presId="urn:microsoft.com/office/officeart/2005/8/layout/hList1"/>
    <dgm:cxn modelId="{8C7569D1-2AB9-4F3C-A7E6-FED0C698F444}" srcId="{FE969E54-0D5D-4815-BDC4-3309E2F7325D}" destId="{35600F67-42C2-4D1B-B072-DC2A36FCB136}" srcOrd="0" destOrd="0" parTransId="{B4BC79E1-FDBA-43D1-A988-1BE8090EDA7A}" sibTransId="{AD46A0AA-C45A-46D2-89AF-28390F99F9D0}"/>
    <dgm:cxn modelId="{0F2BF3A9-C41D-45D0-BC46-91F9849518D2}" type="presOf" srcId="{35600F67-42C2-4D1B-B072-DC2A36FCB136}" destId="{33CF15AD-8A19-4E9A-9BED-239A79CAF737}" srcOrd="0" destOrd="0" presId="urn:microsoft.com/office/officeart/2005/8/layout/hList1"/>
    <dgm:cxn modelId="{BAFFB5DD-DC33-4861-A730-6B2EDC50A64A}" type="presOf" srcId="{2C0D9F89-7CE9-4195-96AC-FB27D6AA2EF6}" destId="{B357C82A-FE93-416B-AFBF-A74F9E99C4E4}" srcOrd="0" destOrd="0" presId="urn:microsoft.com/office/officeart/2005/8/layout/hList1"/>
    <dgm:cxn modelId="{22ED0818-799C-4B8A-84B5-8916B67D01D9}" srcId="{FE969E54-0D5D-4815-BDC4-3309E2F7325D}" destId="{98C2E0FD-7869-47C9-A548-B9B5F372949C}" srcOrd="1" destOrd="0" parTransId="{861421D4-20D5-4560-AD50-D9EE97686146}" sibTransId="{B2268590-4963-4BEC-BBE2-10F2373210A6}"/>
    <dgm:cxn modelId="{226C5D16-7732-4DA9-8CEC-B4E58BE20B89}" type="presOf" srcId="{FE969E54-0D5D-4815-BDC4-3309E2F7325D}" destId="{3E0BA246-3456-471B-AD87-1436FD251DD8}" srcOrd="0" destOrd="0" presId="urn:microsoft.com/office/officeart/2005/8/layout/hList1"/>
    <dgm:cxn modelId="{2BCA5D94-B9AC-4247-904C-14FD3C54B1B9}" srcId="{468FBB7B-694A-47BF-865D-2F44C1051453}" destId="{61F0DC84-7FFF-4FDD-9B5D-40960093AE83}" srcOrd="2" destOrd="0" parTransId="{2CB3CEFC-83E6-4DB9-B636-5287ACC11553}" sibTransId="{1FAE29ED-22A2-40FA-904A-0706E8542FE7}"/>
    <dgm:cxn modelId="{83C56BD4-9136-44B6-B194-1E4140F81C57}" type="presOf" srcId="{61F0DC84-7FFF-4FDD-9B5D-40960093AE83}" destId="{FC453BFD-315B-4968-86FA-B7D3125F3320}" srcOrd="0" destOrd="0" presId="urn:microsoft.com/office/officeart/2005/8/layout/hList1"/>
    <dgm:cxn modelId="{94CC37D5-6EAA-4448-9A7F-50010BEA8C20}" type="presParOf" srcId="{D5FB6A06-3991-4223-AD64-C4F7F6F4DF69}" destId="{5EB24CCF-928A-4018-A934-89F31F564A83}" srcOrd="0" destOrd="0" presId="urn:microsoft.com/office/officeart/2005/8/layout/hList1"/>
    <dgm:cxn modelId="{43B0AAC9-2B05-4960-8759-87360310F045}" type="presParOf" srcId="{5EB24CCF-928A-4018-A934-89F31F564A83}" destId="{5D9704F8-5A95-419F-B794-1E2F82666BDB}" srcOrd="0" destOrd="0" presId="urn:microsoft.com/office/officeart/2005/8/layout/hList1"/>
    <dgm:cxn modelId="{F499A1CC-63D1-4E79-9FAD-B3CDFF222FE4}" type="presParOf" srcId="{5EB24CCF-928A-4018-A934-89F31F564A83}" destId="{C0A6D3D8-DBC2-45B6-8DEF-789A72552BB4}" srcOrd="1" destOrd="0" presId="urn:microsoft.com/office/officeart/2005/8/layout/hList1"/>
    <dgm:cxn modelId="{1F06FE28-0DEA-497B-A145-DB53DC454E3C}" type="presParOf" srcId="{D5FB6A06-3991-4223-AD64-C4F7F6F4DF69}" destId="{C4F6D2AE-A2A5-43DC-B705-8E8ECE0E1613}" srcOrd="1" destOrd="0" presId="urn:microsoft.com/office/officeart/2005/8/layout/hList1"/>
    <dgm:cxn modelId="{F4E06513-644C-4B96-A241-AB523275DAC6}" type="presParOf" srcId="{D5FB6A06-3991-4223-AD64-C4F7F6F4DF69}" destId="{C1832C44-4F6B-4ABA-88DC-7D5A80779E4B}" srcOrd="2" destOrd="0" presId="urn:microsoft.com/office/officeart/2005/8/layout/hList1"/>
    <dgm:cxn modelId="{2B8DDC59-108F-42C7-BFB9-581B22BF9992}" type="presParOf" srcId="{C1832C44-4F6B-4ABA-88DC-7D5A80779E4B}" destId="{3E0BA246-3456-471B-AD87-1436FD251DD8}" srcOrd="0" destOrd="0" presId="urn:microsoft.com/office/officeart/2005/8/layout/hList1"/>
    <dgm:cxn modelId="{4215FA35-519F-4BF0-84E1-984B939AF03B}" type="presParOf" srcId="{C1832C44-4F6B-4ABA-88DC-7D5A80779E4B}" destId="{33CF15AD-8A19-4E9A-9BED-239A79CAF737}" srcOrd="1" destOrd="0" presId="urn:microsoft.com/office/officeart/2005/8/layout/hList1"/>
    <dgm:cxn modelId="{B0246AC7-7E03-45E6-A587-D71EDB7F250E}" type="presParOf" srcId="{D5FB6A06-3991-4223-AD64-C4F7F6F4DF69}" destId="{F4639A07-76C8-4329-80D5-712628979A9A}" srcOrd="3" destOrd="0" presId="urn:microsoft.com/office/officeart/2005/8/layout/hList1"/>
    <dgm:cxn modelId="{9090D2C3-08E7-404B-BBC4-7BD678CB941E}" type="presParOf" srcId="{D5FB6A06-3991-4223-AD64-C4F7F6F4DF69}" destId="{7F710124-E259-48A5-9895-471DE20AF50E}" srcOrd="4" destOrd="0" presId="urn:microsoft.com/office/officeart/2005/8/layout/hList1"/>
    <dgm:cxn modelId="{429B45D0-7454-4A2F-A5F3-34541FD58849}" type="presParOf" srcId="{7F710124-E259-48A5-9895-471DE20AF50E}" destId="{FC453BFD-315B-4968-86FA-B7D3125F3320}" srcOrd="0" destOrd="0" presId="urn:microsoft.com/office/officeart/2005/8/layout/hList1"/>
    <dgm:cxn modelId="{73457817-D715-427B-9FE9-11941A1C4262}" type="presParOf" srcId="{7F710124-E259-48A5-9895-471DE20AF50E}" destId="{B357C82A-FE93-416B-AFBF-A74F9E99C4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AE718B-9658-42D3-908B-EB4A7C9712F9}" type="doc">
      <dgm:prSet loTypeId="urn:microsoft.com/office/officeart/2005/8/layout/vList4" loCatId="list" qsTypeId="urn:microsoft.com/office/officeart/2005/8/quickstyle/simple3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7CA35C6E-7C46-4797-8A42-DCA022D7A785}">
      <dgm:prSet phldrT="[文本]" phldr="1"/>
      <dgm:spPr/>
      <dgm:t>
        <a:bodyPr/>
        <a:p>
          <a:endParaRPr lang="zh-CN" altLang="en-US"/>
        </a:p>
      </dgm:t>
    </dgm:pt>
    <dgm:pt modelId="{FA4CC6AE-475B-4D5D-AEBF-E8621255EB5F}" cxnId="{C005C465-D966-4689-93B1-D5E9C0F993B9}" type="parTrans">
      <dgm:prSet/>
      <dgm:spPr/>
      <dgm:t>
        <a:bodyPr/>
        <a:p>
          <a:endParaRPr lang="zh-CN" altLang="en-US"/>
        </a:p>
      </dgm:t>
    </dgm:pt>
    <dgm:pt modelId="{B3E4CB04-4EAF-415F-BAB5-2E611B0CE1CF}" cxnId="{C005C465-D966-4689-93B1-D5E9C0F993B9}" type="sibTrans">
      <dgm:prSet/>
      <dgm:spPr/>
      <dgm:t>
        <a:bodyPr/>
        <a:p>
          <a:endParaRPr lang="zh-CN" altLang="en-US"/>
        </a:p>
      </dgm:t>
    </dgm:pt>
    <dgm:pt modelId="{A21A2179-E7C0-4846-ADA2-625CC8794DC9}">
      <dgm:prSet phldrT="[文本]" phldr="1"/>
      <dgm:spPr/>
      <dgm:t>
        <a:bodyPr/>
        <a:p>
          <a:endParaRPr lang="zh-CN" altLang="en-US"/>
        </a:p>
      </dgm:t>
    </dgm:pt>
    <dgm:pt modelId="{082C64C4-D028-4BD6-BC38-D303839D992A}" cxnId="{616977CD-C871-4519-8C3D-1FDFA19FF487}" type="parTrans">
      <dgm:prSet/>
      <dgm:spPr/>
      <dgm:t>
        <a:bodyPr/>
        <a:p>
          <a:endParaRPr lang="zh-CN" altLang="en-US"/>
        </a:p>
      </dgm:t>
    </dgm:pt>
    <dgm:pt modelId="{DBCD6861-C7C0-4FE5-A855-8DF4CD41B76F}" cxnId="{616977CD-C871-4519-8C3D-1FDFA19FF487}" type="sibTrans">
      <dgm:prSet/>
      <dgm:spPr/>
      <dgm:t>
        <a:bodyPr/>
        <a:p>
          <a:endParaRPr lang="zh-CN" altLang="en-US"/>
        </a:p>
      </dgm:t>
    </dgm:pt>
    <dgm:pt modelId="{8E9AD198-1272-4D53-ABF9-72358EE03F37}">
      <dgm:prSet phldrT="[文本]" phldr="1"/>
      <dgm:spPr/>
      <dgm:t>
        <a:bodyPr/>
        <a:p>
          <a:endParaRPr lang="zh-CN" altLang="en-US"/>
        </a:p>
      </dgm:t>
    </dgm:pt>
    <dgm:pt modelId="{C9A66903-BD34-4ABD-A33A-0E823F2A5658}" cxnId="{9BCCA74B-6B1D-472F-B85C-D9DC7D73BF65}" type="parTrans">
      <dgm:prSet/>
      <dgm:spPr/>
      <dgm:t>
        <a:bodyPr/>
        <a:p>
          <a:endParaRPr lang="zh-CN" altLang="en-US"/>
        </a:p>
      </dgm:t>
    </dgm:pt>
    <dgm:pt modelId="{D1B2187E-76C3-47F5-8B47-4938BB867EF3}" cxnId="{9BCCA74B-6B1D-472F-B85C-D9DC7D73BF65}" type="sibTrans">
      <dgm:prSet/>
      <dgm:spPr/>
      <dgm:t>
        <a:bodyPr/>
        <a:p>
          <a:endParaRPr lang="zh-CN" altLang="en-US"/>
        </a:p>
      </dgm:t>
    </dgm:pt>
    <dgm:pt modelId="{9B3FCC69-D90A-4B8C-B14B-952F56CE3593}">
      <dgm:prSet phldrT="[文本]" phldr="1"/>
      <dgm:spPr/>
      <dgm:t>
        <a:bodyPr/>
        <a:p>
          <a:endParaRPr lang="zh-CN" altLang="en-US"/>
        </a:p>
      </dgm:t>
    </dgm:pt>
    <dgm:pt modelId="{6566F408-C1BF-4823-B02A-D15F3569BA22}" cxnId="{B37E7A0D-1EF9-435C-90B8-D10D944E68F5}" type="parTrans">
      <dgm:prSet/>
      <dgm:spPr/>
      <dgm:t>
        <a:bodyPr/>
        <a:p>
          <a:endParaRPr lang="zh-CN" altLang="en-US"/>
        </a:p>
      </dgm:t>
    </dgm:pt>
    <dgm:pt modelId="{21E16C35-FFFC-48AF-ACC9-821F23AE1333}" cxnId="{B37E7A0D-1EF9-435C-90B8-D10D944E68F5}" type="sibTrans">
      <dgm:prSet/>
      <dgm:spPr/>
      <dgm:t>
        <a:bodyPr/>
        <a:p>
          <a:endParaRPr lang="zh-CN" altLang="en-US"/>
        </a:p>
      </dgm:t>
    </dgm:pt>
    <dgm:pt modelId="{B70F7B3D-0D6A-4274-9714-F2EBC7617B3E}">
      <dgm:prSet phldrT="[文本]" phldr="1"/>
      <dgm:spPr/>
      <dgm:t>
        <a:bodyPr/>
        <a:p>
          <a:endParaRPr lang="zh-CN" altLang="en-US"/>
        </a:p>
      </dgm:t>
    </dgm:pt>
    <dgm:pt modelId="{6A05B3B5-2DE3-41B9-9460-21C190EF057D}" cxnId="{E0A26EB6-638D-4083-B0AC-258011E27C5B}" type="parTrans">
      <dgm:prSet/>
      <dgm:spPr/>
      <dgm:t>
        <a:bodyPr/>
        <a:p>
          <a:endParaRPr lang="zh-CN" altLang="en-US"/>
        </a:p>
      </dgm:t>
    </dgm:pt>
    <dgm:pt modelId="{D3B40DFB-42E4-4EA3-A6B9-4BFA033DA1B0}" cxnId="{E0A26EB6-638D-4083-B0AC-258011E27C5B}" type="sibTrans">
      <dgm:prSet/>
      <dgm:spPr/>
      <dgm:t>
        <a:bodyPr/>
        <a:p>
          <a:endParaRPr lang="zh-CN" altLang="en-US"/>
        </a:p>
      </dgm:t>
    </dgm:pt>
    <dgm:pt modelId="{4C79DC29-4B3B-4A30-B161-1CA79D9832ED}">
      <dgm:prSet phldrT="[文本]" phldr="1"/>
      <dgm:spPr/>
      <dgm:t>
        <a:bodyPr/>
        <a:p>
          <a:endParaRPr lang="zh-CN" altLang="en-US"/>
        </a:p>
      </dgm:t>
    </dgm:pt>
    <dgm:pt modelId="{CF753E55-8BB5-496C-A5F2-0931B0A247DB}" cxnId="{F5751A61-F2E4-476D-B787-DD79885EF099}" type="parTrans">
      <dgm:prSet/>
      <dgm:spPr/>
      <dgm:t>
        <a:bodyPr/>
        <a:p>
          <a:endParaRPr lang="zh-CN" altLang="en-US"/>
        </a:p>
      </dgm:t>
    </dgm:pt>
    <dgm:pt modelId="{F06051B4-04AE-485E-9732-AC09A671A56C}" cxnId="{F5751A61-F2E4-476D-B787-DD79885EF099}" type="sibTrans">
      <dgm:prSet/>
      <dgm:spPr/>
      <dgm:t>
        <a:bodyPr/>
        <a:p>
          <a:endParaRPr lang="zh-CN" altLang="en-US"/>
        </a:p>
      </dgm:t>
    </dgm:pt>
    <dgm:pt modelId="{7C7EB1EF-EE42-409B-9E0A-15115F48CFAF}">
      <dgm:prSet phldrT="[文本]" phldr="1"/>
      <dgm:spPr/>
      <dgm:t>
        <a:bodyPr/>
        <a:p>
          <a:endParaRPr lang="zh-CN" altLang="en-US"/>
        </a:p>
      </dgm:t>
    </dgm:pt>
    <dgm:pt modelId="{C8D6C08E-C6E1-4309-8483-D779EC44C348}" cxnId="{15ABF55B-477E-4C00-A9F7-46E41D6C656C}" type="parTrans">
      <dgm:prSet/>
      <dgm:spPr/>
      <dgm:t>
        <a:bodyPr/>
        <a:p>
          <a:endParaRPr lang="zh-CN" altLang="en-US"/>
        </a:p>
      </dgm:t>
    </dgm:pt>
    <dgm:pt modelId="{665D2D1D-86FC-45EB-A5D3-8A4C55326DA6}" cxnId="{15ABF55B-477E-4C00-A9F7-46E41D6C656C}" type="sibTrans">
      <dgm:prSet/>
      <dgm:spPr/>
      <dgm:t>
        <a:bodyPr/>
        <a:p>
          <a:endParaRPr lang="zh-CN" altLang="en-US"/>
        </a:p>
      </dgm:t>
    </dgm:pt>
    <dgm:pt modelId="{4BC20885-C650-4227-849F-878D3D50DBCC}">
      <dgm:prSet phldrT="[文本]" phldr="1"/>
      <dgm:spPr/>
      <dgm:t>
        <a:bodyPr/>
        <a:p>
          <a:endParaRPr lang="zh-CN" altLang="en-US"/>
        </a:p>
      </dgm:t>
    </dgm:pt>
    <dgm:pt modelId="{E8F63198-4F2E-43E4-A939-A10A67C41160}" cxnId="{1DB0C575-450F-44CA-9D08-871B7D16C806}" type="parTrans">
      <dgm:prSet/>
      <dgm:spPr/>
      <dgm:t>
        <a:bodyPr/>
        <a:p>
          <a:endParaRPr lang="zh-CN" altLang="en-US"/>
        </a:p>
      </dgm:t>
    </dgm:pt>
    <dgm:pt modelId="{57916020-FB98-43AF-81D7-098A6E5CA186}" cxnId="{1DB0C575-450F-44CA-9D08-871B7D16C806}" type="sibTrans">
      <dgm:prSet/>
      <dgm:spPr/>
      <dgm:t>
        <a:bodyPr/>
        <a:p>
          <a:endParaRPr lang="zh-CN" altLang="en-US"/>
        </a:p>
      </dgm:t>
    </dgm:pt>
    <dgm:pt modelId="{961D46C3-FD27-4F82-B058-369066319F31}">
      <dgm:prSet phldrT="[文本]" phldr="1"/>
      <dgm:spPr/>
      <dgm:t>
        <a:bodyPr/>
        <a:p>
          <a:endParaRPr lang="zh-CN" altLang="en-US"/>
        </a:p>
      </dgm:t>
    </dgm:pt>
    <dgm:pt modelId="{F21D2FF2-BB01-4B2A-9BB1-CB678EBED5FE}" cxnId="{C7221454-5B16-4DE7-8098-FA0355A29029}" type="parTrans">
      <dgm:prSet/>
      <dgm:spPr/>
      <dgm:t>
        <a:bodyPr/>
        <a:p>
          <a:endParaRPr lang="zh-CN" altLang="en-US"/>
        </a:p>
      </dgm:t>
    </dgm:pt>
    <dgm:pt modelId="{B43EC265-0367-4FBE-98C5-8C8068EBA51B}" cxnId="{C7221454-5B16-4DE7-8098-FA0355A29029}" type="sibTrans">
      <dgm:prSet/>
      <dgm:spPr/>
      <dgm:t>
        <a:bodyPr/>
        <a:p>
          <a:endParaRPr lang="zh-CN" altLang="en-US"/>
        </a:p>
      </dgm:t>
    </dgm:pt>
    <dgm:pt modelId="{9D8FDF43-5F22-4C58-95A6-F6FA2BC1C4FF}" type="pres">
      <dgm:prSet presAssocID="{EBAE718B-9658-42D3-908B-EB4A7C9712F9}" presName="linear" presStyleCnt="0">
        <dgm:presLayoutVars>
          <dgm:dir/>
          <dgm:resizeHandles val="exact"/>
        </dgm:presLayoutVars>
      </dgm:prSet>
      <dgm:spPr/>
    </dgm:pt>
    <dgm:pt modelId="{90F28F1B-BFCA-4AA0-91E0-00F817812988}" type="pres">
      <dgm:prSet presAssocID="{7CA35C6E-7C46-4797-8A42-DCA022D7A785}" presName="comp" presStyleCnt="0"/>
      <dgm:spPr/>
    </dgm:pt>
    <dgm:pt modelId="{59E8ACA1-F6CD-4305-8E84-F80CD676165B}" type="pres">
      <dgm:prSet presAssocID="{7CA35C6E-7C46-4797-8A42-DCA022D7A785}" presName="box" presStyleLbl="node1" presStyleIdx="0" presStyleCnt="3"/>
      <dgm:spPr/>
    </dgm:pt>
    <dgm:pt modelId="{7D3926AE-D279-4284-8D3C-73162E8460EB}" type="pres">
      <dgm:prSet presAssocID="{7CA35C6E-7C46-4797-8A42-DCA022D7A785}" presName="img" presStyleLbl="fgImgPlace1" presStyleIdx="0" presStyleCnt="3"/>
      <dgm:spPr/>
    </dgm:pt>
    <dgm:pt modelId="{F9ED24FD-8912-4203-85DC-387A30A0B443}" type="pres">
      <dgm:prSet presAssocID="{7CA35C6E-7C46-4797-8A42-DCA022D7A785}" presName="text" presStyleLbl="node1" presStyleIdx="0" presStyleCnt="3">
        <dgm:presLayoutVars>
          <dgm:bulletEnabled val="1"/>
        </dgm:presLayoutVars>
      </dgm:prSet>
      <dgm:spPr/>
    </dgm:pt>
    <dgm:pt modelId="{EA370BF9-61F4-4BBE-9D45-1C3713175010}" type="pres">
      <dgm:prSet presAssocID="{B3E4CB04-4EAF-415F-BAB5-2E611B0CE1CF}" presName="spacer" presStyleCnt="0"/>
      <dgm:spPr/>
    </dgm:pt>
    <dgm:pt modelId="{40FC0718-56A6-4FC8-AF46-C62CEBD47C6E}" type="pres">
      <dgm:prSet presAssocID="{9B3FCC69-D90A-4B8C-B14B-952F56CE3593}" presName="comp" presStyleCnt="0"/>
      <dgm:spPr/>
    </dgm:pt>
    <dgm:pt modelId="{D7042EFD-CCE5-4CA8-A3F3-419686917197}" type="pres">
      <dgm:prSet presAssocID="{9B3FCC69-D90A-4B8C-B14B-952F56CE3593}" presName="box" presStyleLbl="node1" presStyleIdx="1" presStyleCnt="3"/>
      <dgm:spPr/>
    </dgm:pt>
    <dgm:pt modelId="{496928D0-279A-404C-9494-F9AEFF1DA841}" type="pres">
      <dgm:prSet presAssocID="{9B3FCC69-D90A-4B8C-B14B-952F56CE3593}" presName="img" presStyleLbl="fgImgPlace1" presStyleIdx="1" presStyleCnt="3"/>
      <dgm:spPr/>
    </dgm:pt>
    <dgm:pt modelId="{6BC3DDFE-6E6C-4FDD-A060-90502780408B}" type="pres">
      <dgm:prSet presAssocID="{9B3FCC69-D90A-4B8C-B14B-952F56CE3593}" presName="text" presStyleLbl="node1" presStyleIdx="1" presStyleCnt="3">
        <dgm:presLayoutVars>
          <dgm:bulletEnabled val="1"/>
        </dgm:presLayoutVars>
      </dgm:prSet>
      <dgm:spPr/>
    </dgm:pt>
    <dgm:pt modelId="{2A907511-2512-4DF3-8654-94AEE97BEABE}" type="pres">
      <dgm:prSet presAssocID="{21E16C35-FFFC-48AF-ACC9-821F23AE1333}" presName="spacer" presStyleCnt="0"/>
      <dgm:spPr/>
    </dgm:pt>
    <dgm:pt modelId="{C7C37455-B6E1-4A17-9E8F-A863B96D9EC5}" type="pres">
      <dgm:prSet presAssocID="{7C7EB1EF-EE42-409B-9E0A-15115F48CFAF}" presName="comp" presStyleCnt="0"/>
      <dgm:spPr/>
    </dgm:pt>
    <dgm:pt modelId="{F7325B12-B68A-4A84-8ED8-D4B790DBB36E}" type="pres">
      <dgm:prSet presAssocID="{7C7EB1EF-EE42-409B-9E0A-15115F48CFAF}" presName="box" presStyleLbl="node1" presStyleIdx="2" presStyleCnt="3"/>
      <dgm:spPr/>
    </dgm:pt>
    <dgm:pt modelId="{6E1FFB89-BF20-43BD-ACE3-941E30684381}" type="pres">
      <dgm:prSet presAssocID="{7C7EB1EF-EE42-409B-9E0A-15115F48CFAF}" presName="img" presStyleLbl="fgImgPlace1" presStyleIdx="2" presStyleCnt="3"/>
      <dgm:spPr/>
    </dgm:pt>
    <dgm:pt modelId="{F69C9C61-A40B-4B2E-B8E2-B1A4181B3902}" type="pres">
      <dgm:prSet presAssocID="{7C7EB1EF-EE42-409B-9E0A-15115F48CFAF}" presName="text" presStyleLbl="node1" presStyleIdx="2" presStyleCnt="3">
        <dgm:presLayoutVars>
          <dgm:bulletEnabled val="1"/>
        </dgm:presLayoutVars>
      </dgm:prSet>
      <dgm:spPr/>
    </dgm:pt>
  </dgm:ptLst>
  <dgm:cxnLst>
    <dgm:cxn modelId="{C71D0DA9-E53A-41C2-B5D1-0D4998A3ED12}" type="presOf" srcId="{9B3FCC69-D90A-4B8C-B14B-952F56CE3593}" destId="{6BC3DDFE-6E6C-4FDD-A060-90502780408B}" srcOrd="1" destOrd="0" presId="urn:microsoft.com/office/officeart/2005/8/layout/vList4"/>
    <dgm:cxn modelId="{612141AE-5739-4134-97BA-669A71904261}" type="presOf" srcId="{EBAE718B-9658-42D3-908B-EB4A7C9712F9}" destId="{9D8FDF43-5F22-4C58-95A6-F6FA2BC1C4FF}" srcOrd="0" destOrd="0" presId="urn:microsoft.com/office/officeart/2005/8/layout/vList4"/>
    <dgm:cxn modelId="{B37E7A0D-1EF9-435C-90B8-D10D944E68F5}" srcId="{EBAE718B-9658-42D3-908B-EB4A7C9712F9}" destId="{9B3FCC69-D90A-4B8C-B14B-952F56CE3593}" srcOrd="1" destOrd="0" parTransId="{6566F408-C1BF-4823-B02A-D15F3569BA22}" sibTransId="{21E16C35-FFFC-48AF-ACC9-821F23AE1333}"/>
    <dgm:cxn modelId="{118209C5-677B-4273-921C-15CE5184BFEA}" type="presOf" srcId="{8E9AD198-1272-4D53-ABF9-72358EE03F37}" destId="{F9ED24FD-8912-4203-85DC-387A30A0B443}" srcOrd="1" destOrd="2" presId="urn:microsoft.com/office/officeart/2005/8/layout/vList4"/>
    <dgm:cxn modelId="{9BCCA74B-6B1D-472F-B85C-D9DC7D73BF65}" srcId="{7CA35C6E-7C46-4797-8A42-DCA022D7A785}" destId="{8E9AD198-1272-4D53-ABF9-72358EE03F37}" srcOrd="1" destOrd="0" parTransId="{C9A66903-BD34-4ABD-A33A-0E823F2A5658}" sibTransId="{D1B2187E-76C3-47F5-8B47-4938BB867EF3}"/>
    <dgm:cxn modelId="{C7221454-5B16-4DE7-8098-FA0355A29029}" srcId="{7C7EB1EF-EE42-409B-9E0A-15115F48CFAF}" destId="{961D46C3-FD27-4F82-B058-369066319F31}" srcOrd="1" destOrd="0" parTransId="{F21D2FF2-BB01-4B2A-9BB1-CB678EBED5FE}" sibTransId="{B43EC265-0367-4FBE-98C5-8C8068EBA51B}"/>
    <dgm:cxn modelId="{7C241D60-2AFA-4A18-A19D-60D0E0203DB7}" type="presOf" srcId="{4C79DC29-4B3B-4A30-B161-1CA79D9832ED}" destId="{6BC3DDFE-6E6C-4FDD-A060-90502780408B}" srcOrd="1" destOrd="2" presId="urn:microsoft.com/office/officeart/2005/8/layout/vList4"/>
    <dgm:cxn modelId="{167242D0-1A36-413B-8B28-9B661CCAECD0}" type="presOf" srcId="{7CA35C6E-7C46-4797-8A42-DCA022D7A785}" destId="{F9ED24FD-8912-4203-85DC-387A30A0B443}" srcOrd="1" destOrd="0" presId="urn:microsoft.com/office/officeart/2005/8/layout/vList4"/>
    <dgm:cxn modelId="{3E8B10C7-02D6-415F-8854-842B9F57B814}" type="presOf" srcId="{B70F7B3D-0D6A-4274-9714-F2EBC7617B3E}" destId="{D7042EFD-CCE5-4CA8-A3F3-419686917197}" srcOrd="0" destOrd="1" presId="urn:microsoft.com/office/officeart/2005/8/layout/vList4"/>
    <dgm:cxn modelId="{D9FB1CF3-2D2F-4154-9A4D-7D15E4D0B147}" type="presOf" srcId="{4BC20885-C650-4227-849F-878D3D50DBCC}" destId="{F7325B12-B68A-4A84-8ED8-D4B790DBB36E}" srcOrd="0" destOrd="1" presId="urn:microsoft.com/office/officeart/2005/8/layout/vList4"/>
    <dgm:cxn modelId="{F5751A61-F2E4-476D-B787-DD79885EF099}" srcId="{9B3FCC69-D90A-4B8C-B14B-952F56CE3593}" destId="{4C79DC29-4B3B-4A30-B161-1CA79D9832ED}" srcOrd="1" destOrd="0" parTransId="{CF753E55-8BB5-496C-A5F2-0931B0A247DB}" sibTransId="{F06051B4-04AE-485E-9732-AC09A671A56C}"/>
    <dgm:cxn modelId="{DF950865-9972-4FB9-85CA-E41971369348}" type="presOf" srcId="{9B3FCC69-D90A-4B8C-B14B-952F56CE3593}" destId="{D7042EFD-CCE5-4CA8-A3F3-419686917197}" srcOrd="0" destOrd="0" presId="urn:microsoft.com/office/officeart/2005/8/layout/vList4"/>
    <dgm:cxn modelId="{FFBB403B-C6DC-4027-83BB-2AE1AE5B291A}" type="presOf" srcId="{7C7EB1EF-EE42-409B-9E0A-15115F48CFAF}" destId="{F7325B12-B68A-4A84-8ED8-D4B790DBB36E}" srcOrd="0" destOrd="0" presId="urn:microsoft.com/office/officeart/2005/8/layout/vList4"/>
    <dgm:cxn modelId="{FB367846-CEE0-4193-AF20-190B1325FDEF}" type="presOf" srcId="{8E9AD198-1272-4D53-ABF9-72358EE03F37}" destId="{59E8ACA1-F6CD-4305-8E84-F80CD676165B}" srcOrd="0" destOrd="2" presId="urn:microsoft.com/office/officeart/2005/8/layout/vList4"/>
    <dgm:cxn modelId="{90B4DFA3-11FF-4CB4-BB82-F41DEE7E8DAA}" type="presOf" srcId="{4BC20885-C650-4227-849F-878D3D50DBCC}" destId="{F69C9C61-A40B-4B2E-B8E2-B1A4181B3902}" srcOrd="1" destOrd="1" presId="urn:microsoft.com/office/officeart/2005/8/layout/vList4"/>
    <dgm:cxn modelId="{EAAD7CC7-6697-4887-ACD0-2CE257704623}" type="presOf" srcId="{B70F7B3D-0D6A-4274-9714-F2EBC7617B3E}" destId="{6BC3DDFE-6E6C-4FDD-A060-90502780408B}" srcOrd="1" destOrd="1" presId="urn:microsoft.com/office/officeart/2005/8/layout/vList4"/>
    <dgm:cxn modelId="{90C6E469-35ED-42E3-9AA2-5D45DCBDDA7F}" type="presOf" srcId="{7C7EB1EF-EE42-409B-9E0A-15115F48CFAF}" destId="{F69C9C61-A40B-4B2E-B8E2-B1A4181B3902}" srcOrd="1" destOrd="0" presId="urn:microsoft.com/office/officeart/2005/8/layout/vList4"/>
    <dgm:cxn modelId="{F7C85F0B-9E1E-4670-85A3-F52DB40612F3}" type="presOf" srcId="{4C79DC29-4B3B-4A30-B161-1CA79D9832ED}" destId="{D7042EFD-CCE5-4CA8-A3F3-419686917197}" srcOrd="0" destOrd="2" presId="urn:microsoft.com/office/officeart/2005/8/layout/vList4"/>
    <dgm:cxn modelId="{E0A26EB6-638D-4083-B0AC-258011E27C5B}" srcId="{9B3FCC69-D90A-4B8C-B14B-952F56CE3593}" destId="{B70F7B3D-0D6A-4274-9714-F2EBC7617B3E}" srcOrd="0" destOrd="0" parTransId="{6A05B3B5-2DE3-41B9-9460-21C190EF057D}" sibTransId="{D3B40DFB-42E4-4EA3-A6B9-4BFA033DA1B0}"/>
    <dgm:cxn modelId="{1DB0C575-450F-44CA-9D08-871B7D16C806}" srcId="{7C7EB1EF-EE42-409B-9E0A-15115F48CFAF}" destId="{4BC20885-C650-4227-849F-878D3D50DBCC}" srcOrd="0" destOrd="0" parTransId="{E8F63198-4F2E-43E4-A939-A10A67C41160}" sibTransId="{57916020-FB98-43AF-81D7-098A6E5CA186}"/>
    <dgm:cxn modelId="{B1E8D4CE-DD5A-4633-81BA-D1A53320921F}" type="presOf" srcId="{961D46C3-FD27-4F82-B058-369066319F31}" destId="{F69C9C61-A40B-4B2E-B8E2-B1A4181B3902}" srcOrd="1" destOrd="2" presId="urn:microsoft.com/office/officeart/2005/8/layout/vList4"/>
    <dgm:cxn modelId="{CB25730D-C328-4609-8701-14992A368354}" type="presOf" srcId="{A21A2179-E7C0-4846-ADA2-625CC8794DC9}" destId="{F9ED24FD-8912-4203-85DC-387A30A0B443}" srcOrd="1" destOrd="1" presId="urn:microsoft.com/office/officeart/2005/8/layout/vList4"/>
    <dgm:cxn modelId="{88CB9E3D-09F3-4139-98C4-2DBD5C9B9B1C}" type="presOf" srcId="{A21A2179-E7C0-4846-ADA2-625CC8794DC9}" destId="{59E8ACA1-F6CD-4305-8E84-F80CD676165B}" srcOrd="0" destOrd="1" presId="urn:microsoft.com/office/officeart/2005/8/layout/vList4"/>
    <dgm:cxn modelId="{E97D87F6-C04C-4B69-8A5C-546F5E501F3E}" type="presOf" srcId="{7CA35C6E-7C46-4797-8A42-DCA022D7A785}" destId="{59E8ACA1-F6CD-4305-8E84-F80CD676165B}" srcOrd="0" destOrd="0" presId="urn:microsoft.com/office/officeart/2005/8/layout/vList4"/>
    <dgm:cxn modelId="{15ABF55B-477E-4C00-A9F7-46E41D6C656C}" srcId="{EBAE718B-9658-42D3-908B-EB4A7C9712F9}" destId="{7C7EB1EF-EE42-409B-9E0A-15115F48CFAF}" srcOrd="2" destOrd="0" parTransId="{C8D6C08E-C6E1-4309-8483-D779EC44C348}" sibTransId="{665D2D1D-86FC-45EB-A5D3-8A4C55326DA6}"/>
    <dgm:cxn modelId="{2DC219B8-78E2-4546-9D66-F980F43AB0E9}" type="presOf" srcId="{961D46C3-FD27-4F82-B058-369066319F31}" destId="{F7325B12-B68A-4A84-8ED8-D4B790DBB36E}" srcOrd="0" destOrd="2" presId="urn:microsoft.com/office/officeart/2005/8/layout/vList4"/>
    <dgm:cxn modelId="{616977CD-C871-4519-8C3D-1FDFA19FF487}" srcId="{7CA35C6E-7C46-4797-8A42-DCA022D7A785}" destId="{A21A2179-E7C0-4846-ADA2-625CC8794DC9}" srcOrd="0" destOrd="0" parTransId="{082C64C4-D028-4BD6-BC38-D303839D992A}" sibTransId="{DBCD6861-C7C0-4FE5-A855-8DF4CD41B76F}"/>
    <dgm:cxn modelId="{C005C465-D966-4689-93B1-D5E9C0F993B9}" srcId="{EBAE718B-9658-42D3-908B-EB4A7C9712F9}" destId="{7CA35C6E-7C46-4797-8A42-DCA022D7A785}" srcOrd="0" destOrd="0" parTransId="{FA4CC6AE-475B-4D5D-AEBF-E8621255EB5F}" sibTransId="{B3E4CB04-4EAF-415F-BAB5-2E611B0CE1CF}"/>
    <dgm:cxn modelId="{79DC9CC6-228A-4BA5-97AB-DDCE17637145}" type="presParOf" srcId="{9D8FDF43-5F22-4C58-95A6-F6FA2BC1C4FF}" destId="{90F28F1B-BFCA-4AA0-91E0-00F817812988}" srcOrd="0" destOrd="0" presId="urn:microsoft.com/office/officeart/2005/8/layout/vList4"/>
    <dgm:cxn modelId="{72BE9845-6E91-469D-906C-C722E274102A}" type="presParOf" srcId="{90F28F1B-BFCA-4AA0-91E0-00F817812988}" destId="{59E8ACA1-F6CD-4305-8E84-F80CD676165B}" srcOrd="0" destOrd="0" presId="urn:microsoft.com/office/officeart/2005/8/layout/vList4"/>
    <dgm:cxn modelId="{5088BE50-959B-4040-B408-D698CA4614CC}" type="presParOf" srcId="{90F28F1B-BFCA-4AA0-91E0-00F817812988}" destId="{7D3926AE-D279-4284-8D3C-73162E8460EB}" srcOrd="1" destOrd="0" presId="urn:microsoft.com/office/officeart/2005/8/layout/vList4"/>
    <dgm:cxn modelId="{343813F4-0223-4BA2-B799-EBF58C2B3902}" type="presParOf" srcId="{90F28F1B-BFCA-4AA0-91E0-00F817812988}" destId="{F9ED24FD-8912-4203-85DC-387A30A0B443}" srcOrd="2" destOrd="0" presId="urn:microsoft.com/office/officeart/2005/8/layout/vList4"/>
    <dgm:cxn modelId="{6D068162-A005-40AB-B08C-5A3D42FC4645}" type="presParOf" srcId="{9D8FDF43-5F22-4C58-95A6-F6FA2BC1C4FF}" destId="{EA370BF9-61F4-4BBE-9D45-1C3713175010}" srcOrd="1" destOrd="0" presId="urn:microsoft.com/office/officeart/2005/8/layout/vList4"/>
    <dgm:cxn modelId="{5F6DC803-84AB-4733-A6B3-C302149D9318}" type="presParOf" srcId="{9D8FDF43-5F22-4C58-95A6-F6FA2BC1C4FF}" destId="{40FC0718-56A6-4FC8-AF46-C62CEBD47C6E}" srcOrd="2" destOrd="0" presId="urn:microsoft.com/office/officeart/2005/8/layout/vList4"/>
    <dgm:cxn modelId="{21D58F5B-E792-4E7D-9ABD-D186A025F9DE}" type="presParOf" srcId="{40FC0718-56A6-4FC8-AF46-C62CEBD47C6E}" destId="{D7042EFD-CCE5-4CA8-A3F3-419686917197}" srcOrd="0" destOrd="0" presId="urn:microsoft.com/office/officeart/2005/8/layout/vList4"/>
    <dgm:cxn modelId="{977E9E3D-0313-4E4F-9D52-4B0CB270535D}" type="presParOf" srcId="{40FC0718-56A6-4FC8-AF46-C62CEBD47C6E}" destId="{496928D0-279A-404C-9494-F9AEFF1DA841}" srcOrd="1" destOrd="0" presId="urn:microsoft.com/office/officeart/2005/8/layout/vList4"/>
    <dgm:cxn modelId="{CDD34835-DD33-4797-8F71-F89AC6650AF0}" type="presParOf" srcId="{40FC0718-56A6-4FC8-AF46-C62CEBD47C6E}" destId="{6BC3DDFE-6E6C-4FDD-A060-90502780408B}" srcOrd="2" destOrd="0" presId="urn:microsoft.com/office/officeart/2005/8/layout/vList4"/>
    <dgm:cxn modelId="{67F7A7DA-6B95-40E8-9C75-B4CA1E68308F}" type="presParOf" srcId="{9D8FDF43-5F22-4C58-95A6-F6FA2BC1C4FF}" destId="{2A907511-2512-4DF3-8654-94AEE97BEABE}" srcOrd="3" destOrd="0" presId="urn:microsoft.com/office/officeart/2005/8/layout/vList4"/>
    <dgm:cxn modelId="{68E564F1-5705-4023-8477-ACF32F919452}" type="presParOf" srcId="{9D8FDF43-5F22-4C58-95A6-F6FA2BC1C4FF}" destId="{C7C37455-B6E1-4A17-9E8F-A863B96D9EC5}" srcOrd="4" destOrd="0" presId="urn:microsoft.com/office/officeart/2005/8/layout/vList4"/>
    <dgm:cxn modelId="{EDA39848-FBD3-450C-A699-EBFE6DBC422F}" type="presParOf" srcId="{C7C37455-B6E1-4A17-9E8F-A863B96D9EC5}" destId="{F7325B12-B68A-4A84-8ED8-D4B790DBB36E}" srcOrd="0" destOrd="0" presId="urn:microsoft.com/office/officeart/2005/8/layout/vList4"/>
    <dgm:cxn modelId="{6E835BC1-FB2B-4B2C-AAEB-588E2A98F687}" type="presParOf" srcId="{C7C37455-B6E1-4A17-9E8F-A863B96D9EC5}" destId="{6E1FFB89-BF20-43BD-ACE3-941E30684381}" srcOrd="1" destOrd="0" presId="urn:microsoft.com/office/officeart/2005/8/layout/vList4"/>
    <dgm:cxn modelId="{4862E117-655B-4BA5-B445-51083F50ACF6}" type="presParOf" srcId="{C7C37455-B6E1-4A17-9E8F-A863B96D9EC5}" destId="{F69C9C61-A40B-4B2E-B8E2-B1A4181B390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DCCA84-845D-4AFA-B5C9-F6524C28B36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3B7D232D-7CD3-4CE8-9F64-CD8AC0A8F086}">
      <dgm:prSet phldrT="[文本]" phldr="1"/>
      <dgm:spPr/>
      <dgm:t>
        <a:bodyPr/>
        <a:p>
          <a:endParaRPr lang="zh-CN" altLang="en-US"/>
        </a:p>
      </dgm:t>
    </dgm:pt>
    <dgm:pt modelId="{C7F2A52F-E9AF-4FE6-B5CD-C166BF0ADD11}" cxnId="{A46279A3-6ACE-464D-977C-F349921BC9B5}" type="parTrans">
      <dgm:prSet/>
      <dgm:spPr/>
      <dgm:t>
        <a:bodyPr/>
        <a:p>
          <a:endParaRPr lang="zh-CN" altLang="en-US"/>
        </a:p>
      </dgm:t>
    </dgm:pt>
    <dgm:pt modelId="{30BC1A13-A670-40BD-AA58-D31C951E8C01}" cxnId="{A46279A3-6ACE-464D-977C-F349921BC9B5}" type="sibTrans">
      <dgm:prSet/>
      <dgm:spPr/>
      <dgm:t>
        <a:bodyPr/>
        <a:p>
          <a:endParaRPr lang="zh-CN" altLang="en-US"/>
        </a:p>
      </dgm:t>
    </dgm:pt>
    <dgm:pt modelId="{C7B2594F-967C-49BB-B2B4-428D59DF0E5B}">
      <dgm:prSet phldrT="[文本]" phldr="1"/>
      <dgm:spPr/>
      <dgm:t>
        <a:bodyPr/>
        <a:p>
          <a:endParaRPr lang="zh-CN" altLang="en-US"/>
        </a:p>
      </dgm:t>
    </dgm:pt>
    <dgm:pt modelId="{BDBB4B8B-EAF7-4324-AC79-B5938C48C343}" cxnId="{DD80C3D7-AC65-42FC-8813-ACD17CEA3CD0}" type="parTrans">
      <dgm:prSet/>
      <dgm:spPr/>
      <dgm:t>
        <a:bodyPr/>
        <a:p>
          <a:endParaRPr lang="zh-CN" altLang="en-US"/>
        </a:p>
      </dgm:t>
    </dgm:pt>
    <dgm:pt modelId="{33450FBC-DB64-439A-8E3F-E2574AEFCA86}" cxnId="{DD80C3D7-AC65-42FC-8813-ACD17CEA3CD0}" type="sibTrans">
      <dgm:prSet/>
      <dgm:spPr/>
      <dgm:t>
        <a:bodyPr/>
        <a:p>
          <a:endParaRPr lang="zh-CN" altLang="en-US"/>
        </a:p>
      </dgm:t>
    </dgm:pt>
    <dgm:pt modelId="{2754153E-2870-4A58-BD98-DAF85237F37A}">
      <dgm:prSet phldrT="[文本]" phldr="1"/>
      <dgm:spPr/>
      <dgm:t>
        <a:bodyPr/>
        <a:p>
          <a:endParaRPr lang="zh-CN" altLang="en-US"/>
        </a:p>
      </dgm:t>
    </dgm:pt>
    <dgm:pt modelId="{42C2D6D1-657F-4D95-8E73-20ABF221F4DE}" cxnId="{AD507FF1-ED9E-446A-B6F5-FD0787A5AFAA}" type="parTrans">
      <dgm:prSet/>
      <dgm:spPr/>
      <dgm:t>
        <a:bodyPr/>
        <a:p>
          <a:endParaRPr lang="zh-CN" altLang="en-US"/>
        </a:p>
      </dgm:t>
    </dgm:pt>
    <dgm:pt modelId="{2EBAC0DD-319C-4E29-BF39-DF789C3A671B}" cxnId="{AD507FF1-ED9E-446A-B6F5-FD0787A5AFAA}" type="sibTrans">
      <dgm:prSet/>
      <dgm:spPr/>
      <dgm:t>
        <a:bodyPr/>
        <a:p>
          <a:endParaRPr lang="zh-CN" altLang="en-US"/>
        </a:p>
      </dgm:t>
    </dgm:pt>
    <dgm:pt modelId="{958CABDF-7852-497F-8010-4C61E7F717F8}">
      <dgm:prSet phldrT="[文本]" phldr="1"/>
      <dgm:spPr/>
      <dgm:t>
        <a:bodyPr/>
        <a:p>
          <a:endParaRPr lang="zh-CN" altLang="en-US"/>
        </a:p>
      </dgm:t>
    </dgm:pt>
    <dgm:pt modelId="{2FC43F87-80F9-4689-A911-01FBE8108216}" cxnId="{F2AF2649-B4C1-4EEB-987E-B1419A60AB64}" type="parTrans">
      <dgm:prSet/>
      <dgm:spPr/>
      <dgm:t>
        <a:bodyPr/>
        <a:p>
          <a:endParaRPr lang="zh-CN" altLang="en-US"/>
        </a:p>
      </dgm:t>
    </dgm:pt>
    <dgm:pt modelId="{12DBAD54-938D-421B-8D70-FD589A3A24B7}" cxnId="{F2AF2649-B4C1-4EEB-987E-B1419A60AB64}" type="sibTrans">
      <dgm:prSet/>
      <dgm:spPr/>
      <dgm:t>
        <a:bodyPr/>
        <a:p>
          <a:endParaRPr lang="zh-CN" altLang="en-US"/>
        </a:p>
      </dgm:t>
    </dgm:pt>
    <dgm:pt modelId="{82717C1F-66C6-4A94-9A71-62F2105F77AB}">
      <dgm:prSet phldrT="[文本]" phldr="1"/>
      <dgm:spPr/>
      <dgm:t>
        <a:bodyPr/>
        <a:p>
          <a:endParaRPr lang="zh-CN" altLang="en-US"/>
        </a:p>
      </dgm:t>
    </dgm:pt>
    <dgm:pt modelId="{76E20547-2B14-46FF-8876-56FF1C0E3AD3}" cxnId="{3BBB9C44-7BE5-4E5E-8955-710A5541946D}" type="parTrans">
      <dgm:prSet/>
      <dgm:spPr/>
      <dgm:t>
        <a:bodyPr/>
        <a:p>
          <a:endParaRPr lang="zh-CN" altLang="en-US"/>
        </a:p>
      </dgm:t>
    </dgm:pt>
    <dgm:pt modelId="{5D0F8D1F-49D5-4EDC-83FB-B27D620915A5}" cxnId="{3BBB9C44-7BE5-4E5E-8955-710A5541946D}" type="sibTrans">
      <dgm:prSet/>
      <dgm:spPr/>
      <dgm:t>
        <a:bodyPr/>
        <a:p>
          <a:endParaRPr lang="zh-CN" altLang="en-US"/>
        </a:p>
      </dgm:t>
    </dgm:pt>
    <dgm:pt modelId="{C397CB15-7790-4F1A-896D-7552F2F7F294}" type="pres">
      <dgm:prSet presAssocID="{08DCCA84-845D-4AFA-B5C9-F6524C28B363}" presName="composite" presStyleCnt="0">
        <dgm:presLayoutVars>
          <dgm:chMax val="1"/>
          <dgm:dir/>
          <dgm:resizeHandles val="exact"/>
        </dgm:presLayoutVars>
      </dgm:prSet>
      <dgm:spPr/>
    </dgm:pt>
    <dgm:pt modelId="{947B5A56-686A-4842-A85E-F213490D2A53}" type="pres">
      <dgm:prSet presAssocID="{08DCCA84-845D-4AFA-B5C9-F6524C28B363}" presName="radial" presStyleCnt="0">
        <dgm:presLayoutVars>
          <dgm:animLvl val="ctr"/>
        </dgm:presLayoutVars>
      </dgm:prSet>
      <dgm:spPr/>
    </dgm:pt>
    <dgm:pt modelId="{4D249092-DA8C-4681-AA9C-207F2DFD3154}" type="pres">
      <dgm:prSet presAssocID="{3B7D232D-7CD3-4CE8-9F64-CD8AC0A8F086}" presName="centerShape" presStyleLbl="vennNode1" presStyleIdx="0" presStyleCnt="5"/>
      <dgm:spPr/>
    </dgm:pt>
    <dgm:pt modelId="{0ABA4A14-2574-4777-939A-8A91AE25FBF5}" type="pres">
      <dgm:prSet presAssocID="{C7B2594F-967C-49BB-B2B4-428D59DF0E5B}" presName="node" presStyleLbl="vennNode1" presStyleIdx="1" presStyleCnt="5">
        <dgm:presLayoutVars>
          <dgm:bulletEnabled val="1"/>
        </dgm:presLayoutVars>
      </dgm:prSet>
      <dgm:spPr/>
    </dgm:pt>
    <dgm:pt modelId="{A9981A18-75F3-41F3-9957-B40659E402CE}" type="pres">
      <dgm:prSet presAssocID="{2754153E-2870-4A58-BD98-DAF85237F37A}" presName="node" presStyleLbl="vennNode1" presStyleIdx="2" presStyleCnt="5">
        <dgm:presLayoutVars>
          <dgm:bulletEnabled val="1"/>
        </dgm:presLayoutVars>
      </dgm:prSet>
      <dgm:spPr/>
    </dgm:pt>
    <dgm:pt modelId="{5EBE0206-6FD5-462B-AC34-DF1594CC1BEE}" type="pres">
      <dgm:prSet presAssocID="{958CABDF-7852-497F-8010-4C61E7F717F8}" presName="node" presStyleLbl="vennNode1" presStyleIdx="3" presStyleCnt="5">
        <dgm:presLayoutVars>
          <dgm:bulletEnabled val="1"/>
        </dgm:presLayoutVars>
      </dgm:prSet>
      <dgm:spPr/>
    </dgm:pt>
    <dgm:pt modelId="{5BB31F2C-9F6F-461E-B8AE-DAD63322F779}" type="pres">
      <dgm:prSet presAssocID="{82717C1F-66C6-4A94-9A71-62F2105F77A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BBD80C3D-066F-41F6-9F1D-3E9B186CEE40}" type="presOf" srcId="{C7B2594F-967C-49BB-B2B4-428D59DF0E5B}" destId="{0ABA4A14-2574-4777-939A-8A91AE25FBF5}" srcOrd="0" destOrd="0" presId="urn:microsoft.com/office/officeart/2005/8/layout/radial3"/>
    <dgm:cxn modelId="{085D95B5-E35B-4954-9FCE-30D0AC12953F}" type="presOf" srcId="{3B7D232D-7CD3-4CE8-9F64-CD8AC0A8F086}" destId="{4D249092-DA8C-4681-AA9C-207F2DFD3154}" srcOrd="0" destOrd="0" presId="urn:microsoft.com/office/officeart/2005/8/layout/radial3"/>
    <dgm:cxn modelId="{4C49E1E0-26E8-4E01-907B-DEB10648238C}" type="presOf" srcId="{958CABDF-7852-497F-8010-4C61E7F717F8}" destId="{5EBE0206-6FD5-462B-AC34-DF1594CC1BEE}" srcOrd="0" destOrd="0" presId="urn:microsoft.com/office/officeart/2005/8/layout/radial3"/>
    <dgm:cxn modelId="{3BBB9C44-7BE5-4E5E-8955-710A5541946D}" srcId="{3B7D232D-7CD3-4CE8-9F64-CD8AC0A8F086}" destId="{82717C1F-66C6-4A94-9A71-62F2105F77AB}" srcOrd="3" destOrd="0" parTransId="{76E20547-2B14-46FF-8876-56FF1C0E3AD3}" sibTransId="{5D0F8D1F-49D5-4EDC-83FB-B27D620915A5}"/>
    <dgm:cxn modelId="{A46279A3-6ACE-464D-977C-F349921BC9B5}" srcId="{08DCCA84-845D-4AFA-B5C9-F6524C28B363}" destId="{3B7D232D-7CD3-4CE8-9F64-CD8AC0A8F086}" srcOrd="0" destOrd="0" parTransId="{C7F2A52F-E9AF-4FE6-B5CD-C166BF0ADD11}" sibTransId="{30BC1A13-A670-40BD-AA58-D31C951E8C01}"/>
    <dgm:cxn modelId="{981C864D-F9BC-4C43-B876-5021579D8E71}" type="presOf" srcId="{08DCCA84-845D-4AFA-B5C9-F6524C28B363}" destId="{C397CB15-7790-4F1A-896D-7552F2F7F294}" srcOrd="0" destOrd="0" presId="urn:microsoft.com/office/officeart/2005/8/layout/radial3"/>
    <dgm:cxn modelId="{DD80C3D7-AC65-42FC-8813-ACD17CEA3CD0}" srcId="{3B7D232D-7CD3-4CE8-9F64-CD8AC0A8F086}" destId="{C7B2594F-967C-49BB-B2B4-428D59DF0E5B}" srcOrd="0" destOrd="0" parTransId="{BDBB4B8B-EAF7-4324-AC79-B5938C48C343}" sibTransId="{33450FBC-DB64-439A-8E3F-E2574AEFCA86}"/>
    <dgm:cxn modelId="{506845DD-DB41-4FB7-B34A-DEA76BAFD6EF}" type="presOf" srcId="{82717C1F-66C6-4A94-9A71-62F2105F77AB}" destId="{5BB31F2C-9F6F-461E-B8AE-DAD63322F779}" srcOrd="0" destOrd="0" presId="urn:microsoft.com/office/officeart/2005/8/layout/radial3"/>
    <dgm:cxn modelId="{AD507FF1-ED9E-446A-B6F5-FD0787A5AFAA}" srcId="{3B7D232D-7CD3-4CE8-9F64-CD8AC0A8F086}" destId="{2754153E-2870-4A58-BD98-DAF85237F37A}" srcOrd="1" destOrd="0" parTransId="{42C2D6D1-657F-4D95-8E73-20ABF221F4DE}" sibTransId="{2EBAC0DD-319C-4E29-BF39-DF789C3A671B}"/>
    <dgm:cxn modelId="{F2AF2649-B4C1-4EEB-987E-B1419A60AB64}" srcId="{3B7D232D-7CD3-4CE8-9F64-CD8AC0A8F086}" destId="{958CABDF-7852-497F-8010-4C61E7F717F8}" srcOrd="2" destOrd="0" parTransId="{2FC43F87-80F9-4689-A911-01FBE8108216}" sibTransId="{12DBAD54-938D-421B-8D70-FD589A3A24B7}"/>
    <dgm:cxn modelId="{80DC1A60-9D05-42B3-B487-AF2671882FF3}" type="presOf" srcId="{2754153E-2870-4A58-BD98-DAF85237F37A}" destId="{A9981A18-75F3-41F3-9957-B40659E402CE}" srcOrd="0" destOrd="0" presId="urn:microsoft.com/office/officeart/2005/8/layout/radial3"/>
    <dgm:cxn modelId="{512BF21B-0688-4901-A184-A10B0D007D6E}" type="presParOf" srcId="{C397CB15-7790-4F1A-896D-7552F2F7F294}" destId="{947B5A56-686A-4842-A85E-F213490D2A53}" srcOrd="0" destOrd="0" presId="urn:microsoft.com/office/officeart/2005/8/layout/radial3"/>
    <dgm:cxn modelId="{55657A15-9628-44B0-96F6-47CD983A2378}" type="presParOf" srcId="{947B5A56-686A-4842-A85E-F213490D2A53}" destId="{4D249092-DA8C-4681-AA9C-207F2DFD3154}" srcOrd="0" destOrd="0" presId="urn:microsoft.com/office/officeart/2005/8/layout/radial3"/>
    <dgm:cxn modelId="{C784A188-9262-4CEB-902A-72E336F1AA79}" type="presParOf" srcId="{947B5A56-686A-4842-A85E-F213490D2A53}" destId="{0ABA4A14-2574-4777-939A-8A91AE25FBF5}" srcOrd="1" destOrd="0" presId="urn:microsoft.com/office/officeart/2005/8/layout/radial3"/>
    <dgm:cxn modelId="{0F1419A5-3D17-4CB1-8479-7293F6F2419E}" type="presParOf" srcId="{947B5A56-686A-4842-A85E-F213490D2A53}" destId="{A9981A18-75F3-41F3-9957-B40659E402CE}" srcOrd="2" destOrd="0" presId="urn:microsoft.com/office/officeart/2005/8/layout/radial3"/>
    <dgm:cxn modelId="{F80D16BE-3688-4036-89E9-1F115F3CCCCD}" type="presParOf" srcId="{947B5A56-686A-4842-A85E-F213490D2A53}" destId="{5EBE0206-6FD5-462B-AC34-DF1594CC1BEE}" srcOrd="3" destOrd="0" presId="urn:microsoft.com/office/officeart/2005/8/layout/radial3"/>
    <dgm:cxn modelId="{94DAC9B7-81AF-4329-8AD7-DE2609AEF3C7}" type="presParOf" srcId="{947B5A56-686A-4842-A85E-F213490D2A53}" destId="{5BB31F2C-9F6F-461E-B8AE-DAD63322F779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E6BDA1-660C-44E3-B8D3-B738986F10EC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1EC822D0-4B77-4F25-ABD5-8949AFB965C8}">
      <dgm:prSet phldrT="[文本]" phldr="1"/>
      <dgm:spPr/>
      <dgm:t>
        <a:bodyPr/>
        <a:p>
          <a:endParaRPr lang="zh-CN" altLang="en-US"/>
        </a:p>
      </dgm:t>
    </dgm:pt>
    <dgm:pt modelId="{A55FEC0B-23EE-4CFE-8050-49CBA30A17FC}" cxnId="{EBED5F15-FC1F-4035-B67B-84C8B5635B7E}" type="parTrans">
      <dgm:prSet/>
      <dgm:spPr/>
      <dgm:t>
        <a:bodyPr/>
        <a:p>
          <a:endParaRPr lang="zh-CN" altLang="en-US"/>
        </a:p>
      </dgm:t>
    </dgm:pt>
    <dgm:pt modelId="{B0C310D3-A5C4-423C-ADC0-FD305A7B421A}" cxnId="{EBED5F15-FC1F-4035-B67B-84C8B5635B7E}" type="sibTrans">
      <dgm:prSet/>
      <dgm:spPr/>
      <dgm:t>
        <a:bodyPr/>
        <a:p>
          <a:endParaRPr lang="zh-CN" altLang="en-US"/>
        </a:p>
      </dgm:t>
    </dgm:pt>
    <dgm:pt modelId="{86BF0545-C8C8-404B-B317-6B71601F8310}">
      <dgm:prSet phldrT="[文本]" phldr="1"/>
      <dgm:spPr/>
      <dgm:t>
        <a:bodyPr/>
        <a:p>
          <a:endParaRPr lang="zh-CN" altLang="en-US"/>
        </a:p>
      </dgm:t>
    </dgm:pt>
    <dgm:pt modelId="{A554C9B6-595F-4C42-BA2E-0AF975A6182B}" cxnId="{0C24E55C-C662-4E3E-9E0C-905C3B2220CE}" type="parTrans">
      <dgm:prSet/>
      <dgm:spPr/>
      <dgm:t>
        <a:bodyPr/>
        <a:p>
          <a:endParaRPr lang="zh-CN" altLang="en-US"/>
        </a:p>
      </dgm:t>
    </dgm:pt>
    <dgm:pt modelId="{8F0220D1-B873-4B1C-82E7-D1658190B6B3}" cxnId="{0C24E55C-C662-4E3E-9E0C-905C3B2220CE}" type="sibTrans">
      <dgm:prSet/>
      <dgm:spPr/>
      <dgm:t>
        <a:bodyPr/>
        <a:p>
          <a:endParaRPr lang="zh-CN" altLang="en-US"/>
        </a:p>
      </dgm:t>
    </dgm:pt>
    <dgm:pt modelId="{86FEAB3F-FBB1-46CC-9DC6-E094874805AE}">
      <dgm:prSet phldrT="[文本]" phldr="1"/>
      <dgm:spPr/>
      <dgm:t>
        <a:bodyPr/>
        <a:p>
          <a:endParaRPr lang="zh-CN" altLang="en-US"/>
        </a:p>
      </dgm:t>
    </dgm:pt>
    <dgm:pt modelId="{74C68F9B-1FC8-4F0A-8F6F-246FC86076E9}" cxnId="{9203F92F-C421-41ED-A36C-34DAF851259B}" type="parTrans">
      <dgm:prSet/>
      <dgm:spPr/>
      <dgm:t>
        <a:bodyPr/>
        <a:p>
          <a:endParaRPr lang="zh-CN" altLang="en-US"/>
        </a:p>
      </dgm:t>
    </dgm:pt>
    <dgm:pt modelId="{C7876883-34BD-4A68-A98E-D95D42D0FF9D}" cxnId="{9203F92F-C421-41ED-A36C-34DAF851259B}" type="sibTrans">
      <dgm:prSet/>
      <dgm:spPr/>
      <dgm:t>
        <a:bodyPr/>
        <a:p>
          <a:endParaRPr lang="zh-CN" altLang="en-US"/>
        </a:p>
      </dgm:t>
    </dgm:pt>
    <dgm:pt modelId="{972233BE-F562-42C6-8E02-C376C905A446}">
      <dgm:prSet phldrT="[文本]" phldr="1"/>
      <dgm:spPr/>
      <dgm:t>
        <a:bodyPr/>
        <a:p>
          <a:endParaRPr lang="zh-CN" altLang="en-US"/>
        </a:p>
      </dgm:t>
    </dgm:pt>
    <dgm:pt modelId="{1B83FA22-B57F-4847-AF9E-FCABBD20370B}" cxnId="{CCC264C7-6395-463F-B0D4-C2FC6CEF4BBC}" type="parTrans">
      <dgm:prSet/>
      <dgm:spPr/>
      <dgm:t>
        <a:bodyPr/>
        <a:p>
          <a:endParaRPr lang="zh-CN" altLang="en-US"/>
        </a:p>
      </dgm:t>
    </dgm:pt>
    <dgm:pt modelId="{C95400EF-05CE-49A4-A439-43C3AD15FAE2}" cxnId="{CCC264C7-6395-463F-B0D4-C2FC6CEF4BBC}" type="sibTrans">
      <dgm:prSet/>
      <dgm:spPr/>
      <dgm:t>
        <a:bodyPr/>
        <a:p>
          <a:endParaRPr lang="zh-CN" altLang="en-US"/>
        </a:p>
      </dgm:t>
    </dgm:pt>
    <dgm:pt modelId="{B349FD2E-4A90-427F-8442-13222811DC7E}">
      <dgm:prSet phldrT="[文本]" phldr="1"/>
      <dgm:spPr/>
      <dgm:t>
        <a:bodyPr/>
        <a:p>
          <a:endParaRPr lang="zh-CN" altLang="en-US"/>
        </a:p>
      </dgm:t>
    </dgm:pt>
    <dgm:pt modelId="{81F9B442-B301-4CE5-9F77-41783846C51D}" cxnId="{D5265E17-E7A0-4896-8FF1-0472BCEC4CA5}" type="parTrans">
      <dgm:prSet/>
      <dgm:spPr/>
      <dgm:t>
        <a:bodyPr/>
        <a:p>
          <a:endParaRPr lang="zh-CN" altLang="en-US"/>
        </a:p>
      </dgm:t>
    </dgm:pt>
    <dgm:pt modelId="{6C33D960-524C-4E19-9279-0E1D8AB4608A}" cxnId="{D5265E17-E7A0-4896-8FF1-0472BCEC4CA5}" type="sibTrans">
      <dgm:prSet/>
      <dgm:spPr/>
      <dgm:t>
        <a:bodyPr/>
        <a:p>
          <a:endParaRPr lang="zh-CN" altLang="en-US"/>
        </a:p>
      </dgm:t>
    </dgm:pt>
    <dgm:pt modelId="{11EC3D9D-CABC-4F6B-8311-51EC9AF94B05}">
      <dgm:prSet phldrT="[文本]" phldr="1"/>
      <dgm:spPr/>
      <dgm:t>
        <a:bodyPr/>
        <a:p>
          <a:endParaRPr lang="zh-CN" altLang="en-US"/>
        </a:p>
      </dgm:t>
    </dgm:pt>
    <dgm:pt modelId="{4CB9D39E-D2E7-4AB1-8C35-13DBC76F1E1B}" cxnId="{6C2A3A23-CE47-43E9-9C92-7A0575AC34F2}" type="parTrans">
      <dgm:prSet/>
      <dgm:spPr/>
      <dgm:t>
        <a:bodyPr/>
        <a:p>
          <a:endParaRPr lang="zh-CN" altLang="en-US"/>
        </a:p>
      </dgm:t>
    </dgm:pt>
    <dgm:pt modelId="{49A756A8-869C-486D-A1C2-A9179C82C574}" cxnId="{6C2A3A23-CE47-43E9-9C92-7A0575AC34F2}" type="sibTrans">
      <dgm:prSet/>
      <dgm:spPr/>
      <dgm:t>
        <a:bodyPr/>
        <a:p>
          <a:endParaRPr lang="zh-CN" altLang="en-US"/>
        </a:p>
      </dgm:t>
    </dgm:pt>
    <dgm:pt modelId="{6600DED2-8216-4ABE-8A99-4882629E1A4D}" type="pres">
      <dgm:prSet presAssocID="{2FE6BDA1-660C-44E3-B8D3-B738986F10EC}" presName="linearFlow" presStyleCnt="0">
        <dgm:presLayoutVars>
          <dgm:dir/>
          <dgm:animLvl val="lvl"/>
          <dgm:resizeHandles val="exact"/>
        </dgm:presLayoutVars>
      </dgm:prSet>
      <dgm:spPr/>
    </dgm:pt>
    <dgm:pt modelId="{13EA64EB-AB03-4C80-9EEA-7CED2D89D89C}" type="pres">
      <dgm:prSet presAssocID="{1EC822D0-4B77-4F25-ABD5-8949AFB965C8}" presName="composite" presStyleCnt="0"/>
      <dgm:spPr/>
    </dgm:pt>
    <dgm:pt modelId="{CAF6A44E-174D-4D73-BBC0-9FC10FA804B9}" type="pres">
      <dgm:prSet presAssocID="{1EC822D0-4B77-4F25-ABD5-8949AFB965C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EA8DFF6-0BBC-4765-94CE-726AE7249D2C}" type="pres">
      <dgm:prSet presAssocID="{1EC822D0-4B77-4F25-ABD5-8949AFB965C8}" presName="parSh" presStyleLbl="node1" presStyleIdx="0" presStyleCnt="3"/>
      <dgm:spPr/>
    </dgm:pt>
    <dgm:pt modelId="{A527D8D7-AE0F-41E2-B0A5-F384C5C9B908}" type="pres">
      <dgm:prSet presAssocID="{1EC822D0-4B77-4F25-ABD5-8949AFB965C8}" presName="desTx" presStyleLbl="fgAcc1" presStyleIdx="0" presStyleCnt="3">
        <dgm:presLayoutVars>
          <dgm:bulletEnabled val="1"/>
        </dgm:presLayoutVars>
      </dgm:prSet>
      <dgm:spPr/>
    </dgm:pt>
    <dgm:pt modelId="{21AD7683-4E21-48FB-A2B0-38429FA73B13}" type="pres">
      <dgm:prSet presAssocID="{B0C310D3-A5C4-423C-ADC0-FD305A7B421A}" presName="sibTrans" presStyleLbl="sibTrans2D1" presStyleIdx="0" presStyleCnt="2"/>
      <dgm:spPr/>
    </dgm:pt>
    <dgm:pt modelId="{1E817AA8-5A37-4644-9254-A1E7980637B5}" type="pres">
      <dgm:prSet presAssocID="{B0C310D3-A5C4-423C-ADC0-FD305A7B421A}" presName="connTx" presStyleLbl="sibTrans2D1" presStyleIdx="0" presStyleCnt="2"/>
      <dgm:spPr/>
    </dgm:pt>
    <dgm:pt modelId="{4706D582-EEBF-4C1E-B7F4-A6D3E12D3072}" type="pres">
      <dgm:prSet presAssocID="{86FEAB3F-FBB1-46CC-9DC6-E094874805AE}" presName="composite" presStyleCnt="0"/>
      <dgm:spPr/>
    </dgm:pt>
    <dgm:pt modelId="{D8686130-E958-4F9D-9269-6FA1732D0A73}" type="pres">
      <dgm:prSet presAssocID="{86FEAB3F-FBB1-46CC-9DC6-E094874805A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201241F-A758-4825-9A41-CBED0FF9E993}" type="pres">
      <dgm:prSet presAssocID="{86FEAB3F-FBB1-46CC-9DC6-E094874805AE}" presName="parSh" presStyleLbl="node1" presStyleIdx="1" presStyleCnt="3"/>
      <dgm:spPr/>
    </dgm:pt>
    <dgm:pt modelId="{BFC7A65B-961A-4F69-8CB3-248457E85C87}" type="pres">
      <dgm:prSet presAssocID="{86FEAB3F-FBB1-46CC-9DC6-E094874805AE}" presName="desTx" presStyleLbl="fgAcc1" presStyleIdx="1" presStyleCnt="3">
        <dgm:presLayoutVars>
          <dgm:bulletEnabled val="1"/>
        </dgm:presLayoutVars>
      </dgm:prSet>
      <dgm:spPr/>
    </dgm:pt>
    <dgm:pt modelId="{5D27C5B2-FAF5-4B9E-8CE5-8F54D12F7C36}" type="pres">
      <dgm:prSet presAssocID="{C7876883-34BD-4A68-A98E-D95D42D0FF9D}" presName="sibTrans" presStyleLbl="sibTrans2D1" presStyleIdx="1" presStyleCnt="2"/>
      <dgm:spPr/>
    </dgm:pt>
    <dgm:pt modelId="{F8D5EB2A-738F-4E50-B014-79322171C96A}" type="pres">
      <dgm:prSet presAssocID="{C7876883-34BD-4A68-A98E-D95D42D0FF9D}" presName="connTx" presStyleLbl="sibTrans2D1" presStyleIdx="1" presStyleCnt="2"/>
      <dgm:spPr/>
    </dgm:pt>
    <dgm:pt modelId="{7908079C-B054-488F-B184-A0837979EED0}" type="pres">
      <dgm:prSet presAssocID="{B349FD2E-4A90-427F-8442-13222811DC7E}" presName="composite" presStyleCnt="0"/>
      <dgm:spPr/>
    </dgm:pt>
    <dgm:pt modelId="{C2722F97-5D1A-4260-B371-3A1E1DF124B3}" type="pres">
      <dgm:prSet presAssocID="{B349FD2E-4A90-427F-8442-13222811DC7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EADA40E-ECF8-4EF2-9B35-A9DD5D6A50D5}" type="pres">
      <dgm:prSet presAssocID="{B349FD2E-4A90-427F-8442-13222811DC7E}" presName="parSh" presStyleLbl="node1" presStyleIdx="2" presStyleCnt="3"/>
      <dgm:spPr/>
    </dgm:pt>
    <dgm:pt modelId="{39BA4712-27E2-4423-ADD6-9F9BD3D8FB35}" type="pres">
      <dgm:prSet presAssocID="{B349FD2E-4A90-427F-8442-13222811DC7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13616CC3-42E3-4BEA-9645-EC58756D57D0}" type="presOf" srcId="{B0C310D3-A5C4-423C-ADC0-FD305A7B421A}" destId="{21AD7683-4E21-48FB-A2B0-38429FA73B13}" srcOrd="0" destOrd="0" presId="urn:microsoft.com/office/officeart/2005/8/layout/process3"/>
    <dgm:cxn modelId="{7A42BF69-A513-4170-941F-2A696E4BD032}" type="presOf" srcId="{C7876883-34BD-4A68-A98E-D95D42D0FF9D}" destId="{F8D5EB2A-738F-4E50-B014-79322171C96A}" srcOrd="1" destOrd="0" presId="urn:microsoft.com/office/officeart/2005/8/layout/process3"/>
    <dgm:cxn modelId="{A7C0F5C8-C988-4638-AFE3-3A99492B2C3D}" type="presOf" srcId="{1EC822D0-4B77-4F25-ABD5-8949AFB965C8}" destId="{BEA8DFF6-0BBC-4765-94CE-726AE7249D2C}" srcOrd="1" destOrd="0" presId="urn:microsoft.com/office/officeart/2005/8/layout/process3"/>
    <dgm:cxn modelId="{D5265E17-E7A0-4896-8FF1-0472BCEC4CA5}" srcId="{2FE6BDA1-660C-44E3-B8D3-B738986F10EC}" destId="{B349FD2E-4A90-427F-8442-13222811DC7E}" srcOrd="2" destOrd="0" parTransId="{81F9B442-B301-4CE5-9F77-41783846C51D}" sibTransId="{6C33D960-524C-4E19-9279-0E1D8AB4608A}"/>
    <dgm:cxn modelId="{CCC264C7-6395-463F-B0D4-C2FC6CEF4BBC}" srcId="{86FEAB3F-FBB1-46CC-9DC6-E094874805AE}" destId="{972233BE-F562-42C6-8E02-C376C905A446}" srcOrd="0" destOrd="0" parTransId="{1B83FA22-B57F-4847-AF9E-FCABBD20370B}" sibTransId="{C95400EF-05CE-49A4-A439-43C3AD15FAE2}"/>
    <dgm:cxn modelId="{D3CED6B3-B47C-490D-914C-7B28BE703953}" type="presOf" srcId="{B0C310D3-A5C4-423C-ADC0-FD305A7B421A}" destId="{1E817AA8-5A37-4644-9254-A1E7980637B5}" srcOrd="1" destOrd="0" presId="urn:microsoft.com/office/officeart/2005/8/layout/process3"/>
    <dgm:cxn modelId="{05B4DFA1-EA0F-4792-BDD8-251312F00AFD}" type="presOf" srcId="{C7876883-34BD-4A68-A98E-D95D42D0FF9D}" destId="{5D27C5B2-FAF5-4B9E-8CE5-8F54D12F7C36}" srcOrd="0" destOrd="0" presId="urn:microsoft.com/office/officeart/2005/8/layout/process3"/>
    <dgm:cxn modelId="{3866E2C9-D7A3-4811-9CEA-B512669E5641}" type="presOf" srcId="{1EC822D0-4B77-4F25-ABD5-8949AFB965C8}" destId="{CAF6A44E-174D-4D73-BBC0-9FC10FA804B9}" srcOrd="0" destOrd="0" presId="urn:microsoft.com/office/officeart/2005/8/layout/process3"/>
    <dgm:cxn modelId="{A36951C5-7DEE-49DF-9012-FCC0E5A93366}" type="presOf" srcId="{B349FD2E-4A90-427F-8442-13222811DC7E}" destId="{6EADA40E-ECF8-4EF2-9B35-A9DD5D6A50D5}" srcOrd="1" destOrd="0" presId="urn:microsoft.com/office/officeart/2005/8/layout/process3"/>
    <dgm:cxn modelId="{FD6D7344-3B0B-4ECF-BCCC-7688B56AC36A}" type="presOf" srcId="{86FEAB3F-FBB1-46CC-9DC6-E094874805AE}" destId="{D8686130-E958-4F9D-9269-6FA1732D0A73}" srcOrd="0" destOrd="0" presId="urn:microsoft.com/office/officeart/2005/8/layout/process3"/>
    <dgm:cxn modelId="{EBED5F15-FC1F-4035-B67B-84C8B5635B7E}" srcId="{2FE6BDA1-660C-44E3-B8D3-B738986F10EC}" destId="{1EC822D0-4B77-4F25-ABD5-8949AFB965C8}" srcOrd="0" destOrd="0" parTransId="{A55FEC0B-23EE-4CFE-8050-49CBA30A17FC}" sibTransId="{B0C310D3-A5C4-423C-ADC0-FD305A7B421A}"/>
    <dgm:cxn modelId="{D78C0672-C45E-4BAF-B2A7-0C00522CE0C8}" type="presOf" srcId="{86FEAB3F-FBB1-46CC-9DC6-E094874805AE}" destId="{4201241F-A758-4825-9A41-CBED0FF9E993}" srcOrd="1" destOrd="0" presId="urn:microsoft.com/office/officeart/2005/8/layout/process3"/>
    <dgm:cxn modelId="{5C867CFA-D70E-428B-B85F-8C15D94E6677}" type="presOf" srcId="{2FE6BDA1-660C-44E3-B8D3-B738986F10EC}" destId="{6600DED2-8216-4ABE-8A99-4882629E1A4D}" srcOrd="0" destOrd="0" presId="urn:microsoft.com/office/officeart/2005/8/layout/process3"/>
    <dgm:cxn modelId="{2366836F-D22A-4BBA-8B31-C70C157F28A0}" type="presOf" srcId="{972233BE-F562-42C6-8E02-C376C905A446}" destId="{BFC7A65B-961A-4F69-8CB3-248457E85C87}" srcOrd="0" destOrd="0" presId="urn:microsoft.com/office/officeart/2005/8/layout/process3"/>
    <dgm:cxn modelId="{95D27507-39CC-4A6C-9C1B-3F6EAEB7160F}" type="presOf" srcId="{86BF0545-C8C8-404B-B317-6B71601F8310}" destId="{A527D8D7-AE0F-41E2-B0A5-F384C5C9B908}" srcOrd="0" destOrd="0" presId="urn:microsoft.com/office/officeart/2005/8/layout/process3"/>
    <dgm:cxn modelId="{0C24E55C-C662-4E3E-9E0C-905C3B2220CE}" srcId="{1EC822D0-4B77-4F25-ABD5-8949AFB965C8}" destId="{86BF0545-C8C8-404B-B317-6B71601F8310}" srcOrd="0" destOrd="0" parTransId="{A554C9B6-595F-4C42-BA2E-0AF975A6182B}" sibTransId="{8F0220D1-B873-4B1C-82E7-D1658190B6B3}"/>
    <dgm:cxn modelId="{9203F92F-C421-41ED-A36C-34DAF851259B}" srcId="{2FE6BDA1-660C-44E3-B8D3-B738986F10EC}" destId="{86FEAB3F-FBB1-46CC-9DC6-E094874805AE}" srcOrd="1" destOrd="0" parTransId="{74C68F9B-1FC8-4F0A-8F6F-246FC86076E9}" sibTransId="{C7876883-34BD-4A68-A98E-D95D42D0FF9D}"/>
    <dgm:cxn modelId="{856B7049-2D9C-4A8A-BC1F-89E65ACDE29E}" type="presOf" srcId="{B349FD2E-4A90-427F-8442-13222811DC7E}" destId="{C2722F97-5D1A-4260-B371-3A1E1DF124B3}" srcOrd="0" destOrd="0" presId="urn:microsoft.com/office/officeart/2005/8/layout/process3"/>
    <dgm:cxn modelId="{607193AE-4F99-40BA-85C6-2D2F506202D9}" type="presOf" srcId="{11EC3D9D-CABC-4F6B-8311-51EC9AF94B05}" destId="{39BA4712-27E2-4423-ADD6-9F9BD3D8FB35}" srcOrd="0" destOrd="0" presId="urn:microsoft.com/office/officeart/2005/8/layout/process3"/>
    <dgm:cxn modelId="{6C2A3A23-CE47-43E9-9C92-7A0575AC34F2}" srcId="{B349FD2E-4A90-427F-8442-13222811DC7E}" destId="{11EC3D9D-CABC-4F6B-8311-51EC9AF94B05}" srcOrd="0" destOrd="0" parTransId="{4CB9D39E-D2E7-4AB1-8C35-13DBC76F1E1B}" sibTransId="{49A756A8-869C-486D-A1C2-A9179C82C574}"/>
    <dgm:cxn modelId="{E8D05262-1979-45DF-B39B-2A07FBD12537}" type="presParOf" srcId="{6600DED2-8216-4ABE-8A99-4882629E1A4D}" destId="{13EA64EB-AB03-4C80-9EEA-7CED2D89D89C}" srcOrd="0" destOrd="0" presId="urn:microsoft.com/office/officeart/2005/8/layout/process3"/>
    <dgm:cxn modelId="{671C0098-3478-4186-845A-ADC2210EDD84}" type="presParOf" srcId="{13EA64EB-AB03-4C80-9EEA-7CED2D89D89C}" destId="{CAF6A44E-174D-4D73-BBC0-9FC10FA804B9}" srcOrd="0" destOrd="0" presId="urn:microsoft.com/office/officeart/2005/8/layout/process3"/>
    <dgm:cxn modelId="{5A420902-34D2-4B47-8EEE-7D96A5AD6403}" type="presParOf" srcId="{13EA64EB-AB03-4C80-9EEA-7CED2D89D89C}" destId="{BEA8DFF6-0BBC-4765-94CE-726AE7249D2C}" srcOrd="1" destOrd="0" presId="urn:microsoft.com/office/officeart/2005/8/layout/process3"/>
    <dgm:cxn modelId="{485C87C8-6423-4291-99E5-36D2733C86A1}" type="presParOf" srcId="{13EA64EB-AB03-4C80-9EEA-7CED2D89D89C}" destId="{A527D8D7-AE0F-41E2-B0A5-F384C5C9B908}" srcOrd="2" destOrd="0" presId="urn:microsoft.com/office/officeart/2005/8/layout/process3"/>
    <dgm:cxn modelId="{F9086C5D-5E0E-4022-BAC8-D5EB5173C8D7}" type="presParOf" srcId="{6600DED2-8216-4ABE-8A99-4882629E1A4D}" destId="{21AD7683-4E21-48FB-A2B0-38429FA73B13}" srcOrd="1" destOrd="0" presId="urn:microsoft.com/office/officeart/2005/8/layout/process3"/>
    <dgm:cxn modelId="{835DCBD4-C1C4-44E8-A08C-22927F6C4CDB}" type="presParOf" srcId="{21AD7683-4E21-48FB-A2B0-38429FA73B13}" destId="{1E817AA8-5A37-4644-9254-A1E7980637B5}" srcOrd="0" destOrd="0" presId="urn:microsoft.com/office/officeart/2005/8/layout/process3"/>
    <dgm:cxn modelId="{3A2499C4-556C-431B-A283-98D1E6282835}" type="presParOf" srcId="{6600DED2-8216-4ABE-8A99-4882629E1A4D}" destId="{4706D582-EEBF-4C1E-B7F4-A6D3E12D3072}" srcOrd="2" destOrd="0" presId="urn:microsoft.com/office/officeart/2005/8/layout/process3"/>
    <dgm:cxn modelId="{CAC16344-1033-45B8-8CF7-876D55C1F543}" type="presParOf" srcId="{4706D582-EEBF-4C1E-B7F4-A6D3E12D3072}" destId="{D8686130-E958-4F9D-9269-6FA1732D0A73}" srcOrd="0" destOrd="0" presId="urn:microsoft.com/office/officeart/2005/8/layout/process3"/>
    <dgm:cxn modelId="{C9BFE5BF-7A37-4120-9F71-3F51385C7677}" type="presParOf" srcId="{4706D582-EEBF-4C1E-B7F4-A6D3E12D3072}" destId="{4201241F-A758-4825-9A41-CBED0FF9E993}" srcOrd="1" destOrd="0" presId="urn:microsoft.com/office/officeart/2005/8/layout/process3"/>
    <dgm:cxn modelId="{2A1E671F-F36D-44EB-B37B-0FF5E720C19B}" type="presParOf" srcId="{4706D582-EEBF-4C1E-B7F4-A6D3E12D3072}" destId="{BFC7A65B-961A-4F69-8CB3-248457E85C87}" srcOrd="2" destOrd="0" presId="urn:microsoft.com/office/officeart/2005/8/layout/process3"/>
    <dgm:cxn modelId="{F29AC416-5691-4912-B979-01C74C471D32}" type="presParOf" srcId="{6600DED2-8216-4ABE-8A99-4882629E1A4D}" destId="{5D27C5B2-FAF5-4B9E-8CE5-8F54D12F7C36}" srcOrd="3" destOrd="0" presId="urn:microsoft.com/office/officeart/2005/8/layout/process3"/>
    <dgm:cxn modelId="{B8A51A08-A183-44D8-8454-4560BC86417E}" type="presParOf" srcId="{5D27C5B2-FAF5-4B9E-8CE5-8F54D12F7C36}" destId="{F8D5EB2A-738F-4E50-B014-79322171C96A}" srcOrd="0" destOrd="0" presId="urn:microsoft.com/office/officeart/2005/8/layout/process3"/>
    <dgm:cxn modelId="{E3D32486-3B60-4613-8665-EB5A944A49DE}" type="presParOf" srcId="{6600DED2-8216-4ABE-8A99-4882629E1A4D}" destId="{7908079C-B054-488F-B184-A0837979EED0}" srcOrd="4" destOrd="0" presId="urn:microsoft.com/office/officeart/2005/8/layout/process3"/>
    <dgm:cxn modelId="{0C275188-C188-45AC-BAAB-90704323A447}" type="presParOf" srcId="{7908079C-B054-488F-B184-A0837979EED0}" destId="{C2722F97-5D1A-4260-B371-3A1E1DF124B3}" srcOrd="0" destOrd="0" presId="urn:microsoft.com/office/officeart/2005/8/layout/process3"/>
    <dgm:cxn modelId="{EF110D78-F2CB-48B1-A596-C8BBED010F7D}" type="presParOf" srcId="{7908079C-B054-488F-B184-A0837979EED0}" destId="{6EADA40E-ECF8-4EF2-9B35-A9DD5D6A50D5}" srcOrd="1" destOrd="0" presId="urn:microsoft.com/office/officeart/2005/8/layout/process3"/>
    <dgm:cxn modelId="{E2D039EC-B375-4E41-997F-2281032F9EFB}" type="presParOf" srcId="{7908079C-B054-488F-B184-A0837979EED0}" destId="{39BA4712-27E2-4423-ADD6-9F9BD3D8FB3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4827885" y="-1727016"/>
          <a:ext cx="1398311" cy="5201920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121920" tIns="60960" rIns="121920" bIns="60960" anchor="ctr"/>
        <a:lstStyle>
          <a:lvl1pPr algn="l">
            <a:defRPr sz="3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 rot="5400000">
        <a:off x="4827885" y="-1727016"/>
        <a:ext cx="1398311" cy="5201920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0" y="0"/>
          <a:ext cx="2926080" cy="1747889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247650" tIns="123825" rIns="247650" bIns="12382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0" y="0"/>
        <a:ext cx="2926080" cy="1747889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4827885" y="108268"/>
          <a:ext cx="1398311" cy="5201920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121920" tIns="60960" rIns="121920" bIns="60960" anchor="ctr"/>
        <a:lstStyle>
          <a:lvl1pPr algn="l">
            <a:defRPr sz="3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 rot="5400000">
        <a:off x="4827885" y="108268"/>
        <a:ext cx="1398311" cy="5201920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0" y="1835283"/>
          <a:ext cx="2926080" cy="1747889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247650" tIns="123825" rIns="247650" bIns="12382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0" y="1835283"/>
        <a:ext cx="2926080" cy="1747889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4827885" y="1943551"/>
          <a:ext cx="1398311" cy="5201920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121920" tIns="60960" rIns="121920" bIns="60960" anchor="ctr"/>
        <a:lstStyle>
          <a:lvl1pPr algn="l">
            <a:defRPr sz="3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 rot="5400000">
        <a:off x="4827885" y="1943551"/>
        <a:ext cx="1398311" cy="5201920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0" y="3670566"/>
          <a:ext cx="2926080" cy="1747889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247650" tIns="123825" rIns="247650" bIns="12382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0" y="3670566"/>
        <a:ext cx="2926080" cy="1747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E561ED5B-86C5-4F33-9AFB-CF29287F5ADA}">
      <dsp:nvSpPr>
        <dsp:cNvPr id="3" name="流程图: 手动操作 2"/>
        <dsp:cNvSpPr/>
      </dsp:nvSpPr>
      <dsp:spPr bwMode="white">
        <a:xfrm rot="-5400000">
          <a:off x="-1419069" y="1419069"/>
          <a:ext cx="5418455" cy="2580317"/>
        </a:xfrm>
        <a:prstGeom prst="flowChartManualOperation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rot="5400000" lIns="368300" tIns="0" rIns="368300" bIns="0" anchor="t"/>
        <a:lstStyle>
          <a:lvl1pPr algn="l">
            <a:defRPr sz="5800"/>
          </a:lvl1pPr>
          <a:lvl2pPr marL="285750" indent="-285750" algn="l">
            <a:defRPr sz="4500"/>
          </a:lvl2pPr>
          <a:lvl3pPr marL="571500" indent="-285750" algn="l">
            <a:defRPr sz="4500"/>
          </a:lvl3pPr>
          <a:lvl4pPr marL="857250" indent="-285750" algn="l">
            <a:defRPr sz="4500"/>
          </a:lvl4pPr>
          <a:lvl5pPr marL="1143000" indent="-285750" algn="l">
            <a:defRPr sz="4500"/>
          </a:lvl5pPr>
          <a:lvl6pPr marL="1428750" indent="-285750" algn="l">
            <a:defRPr sz="4500"/>
          </a:lvl6pPr>
          <a:lvl7pPr marL="1714500" indent="-285750" algn="l">
            <a:defRPr sz="4500"/>
          </a:lvl7pPr>
          <a:lvl8pPr marL="2000250" indent="-285750" algn="l">
            <a:defRPr sz="4500"/>
          </a:lvl8pPr>
          <a:lvl9pPr marL="2286000" indent="-285750" algn="l">
            <a:defRPr sz="4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</dsp:txBody>
      <dsp:txXfrm rot="-5400000">
        <a:off x="-1419069" y="1419069"/>
        <a:ext cx="5418455" cy="2580317"/>
      </dsp:txXfrm>
    </dsp:sp>
    <dsp:sp modelId="{CB90536C-45AA-4FBE-BCAF-99890DDD97C8}">
      <dsp:nvSpPr>
        <dsp:cNvPr id="4" name="流程图: 手动操作 3"/>
        <dsp:cNvSpPr/>
      </dsp:nvSpPr>
      <dsp:spPr bwMode="white">
        <a:xfrm rot="-5400000">
          <a:off x="1354772" y="1419069"/>
          <a:ext cx="5418455" cy="2580317"/>
        </a:xfrm>
        <a:prstGeom prst="flowChartManualOperation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rot="5400000" lIns="368300" tIns="0" rIns="368300" bIns="0" anchor="t"/>
        <a:lstStyle>
          <a:lvl1pPr algn="l">
            <a:defRPr sz="5800"/>
          </a:lvl1pPr>
          <a:lvl2pPr marL="285750" indent="-285750" algn="l">
            <a:defRPr sz="4500"/>
          </a:lvl2pPr>
          <a:lvl3pPr marL="571500" indent="-285750" algn="l">
            <a:defRPr sz="4500"/>
          </a:lvl3pPr>
          <a:lvl4pPr marL="857250" indent="-285750" algn="l">
            <a:defRPr sz="4500"/>
          </a:lvl4pPr>
          <a:lvl5pPr marL="1143000" indent="-285750" algn="l">
            <a:defRPr sz="4500"/>
          </a:lvl5pPr>
          <a:lvl6pPr marL="1428750" indent="-285750" algn="l">
            <a:defRPr sz="4500"/>
          </a:lvl6pPr>
          <a:lvl7pPr marL="1714500" indent="-285750" algn="l">
            <a:defRPr sz="4500"/>
          </a:lvl7pPr>
          <a:lvl8pPr marL="2000250" indent="-285750" algn="l">
            <a:defRPr sz="4500"/>
          </a:lvl8pPr>
          <a:lvl9pPr marL="2286000" indent="-285750" algn="l">
            <a:defRPr sz="4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</dsp:txBody>
      <dsp:txXfrm rot="-5400000">
        <a:off x="1354772" y="1419069"/>
        <a:ext cx="5418455" cy="2580317"/>
      </dsp:txXfrm>
    </dsp:sp>
    <dsp:sp modelId="{35A89FA7-451D-44F0-A02E-1277ECD1BBE6}">
      <dsp:nvSpPr>
        <dsp:cNvPr id="5" name="流程图: 手动操作 4"/>
        <dsp:cNvSpPr/>
      </dsp:nvSpPr>
      <dsp:spPr bwMode="white">
        <a:xfrm rot="-5400000">
          <a:off x="4128614" y="1419069"/>
          <a:ext cx="5418455" cy="2580317"/>
        </a:xfrm>
        <a:prstGeom prst="flowChartManualOperation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rot="5400000" lIns="368300" tIns="0" rIns="368300" bIns="0" anchor="t"/>
        <a:lstStyle>
          <a:lvl1pPr algn="l">
            <a:defRPr sz="5800"/>
          </a:lvl1pPr>
          <a:lvl2pPr marL="285750" indent="-285750" algn="l">
            <a:defRPr sz="4500"/>
          </a:lvl2pPr>
          <a:lvl3pPr marL="571500" indent="-285750" algn="l">
            <a:defRPr sz="4500"/>
          </a:lvl3pPr>
          <a:lvl4pPr marL="857250" indent="-285750" algn="l">
            <a:defRPr sz="4500"/>
          </a:lvl4pPr>
          <a:lvl5pPr marL="1143000" indent="-285750" algn="l">
            <a:defRPr sz="4500"/>
          </a:lvl5pPr>
          <a:lvl6pPr marL="1428750" indent="-285750" algn="l">
            <a:defRPr sz="4500"/>
          </a:lvl6pPr>
          <a:lvl7pPr marL="1714500" indent="-285750" algn="l">
            <a:defRPr sz="4500"/>
          </a:lvl7pPr>
          <a:lvl8pPr marL="2000250" indent="-285750" algn="l">
            <a:defRPr sz="4500"/>
          </a:lvl8pPr>
          <a:lvl9pPr marL="2286000" indent="-285750" algn="l">
            <a:defRPr sz="4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</dsp:txBody>
      <dsp:txXfrm rot="-5400000">
        <a:off x="4128614" y="1419069"/>
        <a:ext cx="5418455" cy="2580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3E62794C-1607-4733-ADCA-906674A22343}">
      <dsp:nvSpPr>
        <dsp:cNvPr id="3" name="圆角矩形 2"/>
        <dsp:cNvSpPr/>
      </dsp:nvSpPr>
      <dsp:spPr bwMode="white">
        <a:xfrm>
          <a:off x="0" y="39127"/>
          <a:ext cx="8128000" cy="164338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236219" tIns="236219" rIns="236219" bIns="236219" anchor="ctr"/>
        <a:lstStyle>
          <a:lvl1pPr algn="l">
            <a:defRPr sz="6200"/>
          </a:lvl1pPr>
          <a:lvl2pPr marL="285750" indent="-285750" algn="l">
            <a:defRPr sz="4800"/>
          </a:lvl2pPr>
          <a:lvl3pPr marL="571500" indent="-285750" algn="l">
            <a:defRPr sz="4800"/>
          </a:lvl3pPr>
          <a:lvl4pPr marL="857250" indent="-285750" algn="l">
            <a:defRPr sz="4800"/>
          </a:lvl4pPr>
          <a:lvl5pPr marL="1143000" indent="-285750" algn="l">
            <a:defRPr sz="4800"/>
          </a:lvl5pPr>
          <a:lvl6pPr marL="1428750" indent="-285750" algn="l">
            <a:defRPr sz="4800"/>
          </a:lvl6pPr>
          <a:lvl7pPr marL="1714500" indent="-285750" algn="l">
            <a:defRPr sz="4800"/>
          </a:lvl7pPr>
          <a:lvl8pPr marL="2000250" indent="-285750" algn="l">
            <a:defRPr sz="4800"/>
          </a:lvl8pPr>
          <a:lvl9pPr marL="2286000" indent="-285750" algn="l">
            <a:defRPr sz="4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0" y="39127"/>
        <a:ext cx="8128000" cy="1643380"/>
      </dsp:txXfrm>
    </dsp:sp>
    <dsp:sp modelId="{3B57A0D3-8728-40A5-B79E-F7D5C3A120C7}">
      <dsp:nvSpPr>
        <dsp:cNvPr id="4" name="矩形 3"/>
        <dsp:cNvSpPr/>
      </dsp:nvSpPr>
      <dsp:spPr bwMode="white">
        <a:xfrm>
          <a:off x="0" y="1682507"/>
          <a:ext cx="8128000" cy="10267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58064" tIns="78740" rIns="440944" bIns="78740" anchor="t"/>
        <a:lstStyle>
          <a:lvl1pPr algn="l">
            <a:defRPr sz="6200"/>
          </a:lvl1pPr>
          <a:lvl2pPr marL="285750" indent="-285750" algn="l">
            <a:defRPr sz="4800"/>
          </a:lvl2pPr>
          <a:lvl3pPr marL="571500" indent="-285750" algn="l">
            <a:defRPr sz="4800"/>
          </a:lvl3pPr>
          <a:lvl4pPr marL="857250" indent="-285750" algn="l">
            <a:defRPr sz="4800"/>
          </a:lvl4pPr>
          <a:lvl5pPr marL="1143000" indent="-285750" algn="l">
            <a:defRPr sz="4800"/>
          </a:lvl5pPr>
          <a:lvl6pPr marL="1428750" indent="-285750" algn="l">
            <a:defRPr sz="4800"/>
          </a:lvl6pPr>
          <a:lvl7pPr marL="1714500" indent="-285750" algn="l">
            <a:defRPr sz="4800"/>
          </a:lvl7pPr>
          <a:lvl8pPr marL="2000250" indent="-285750" algn="l">
            <a:defRPr sz="4800"/>
          </a:lvl8pPr>
          <a:lvl9pPr marL="2286000" indent="-285750" algn="l">
            <a:defRPr sz="4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>
            <a:solidFill>
              <a:schemeClr val="tx1"/>
            </a:solidFill>
          </a:endParaRPr>
        </a:p>
      </dsp:txBody>
      <dsp:txXfrm>
        <a:off x="0" y="1682507"/>
        <a:ext cx="8128000" cy="1026720"/>
      </dsp:txXfrm>
    </dsp:sp>
    <dsp:sp modelId="{16F3467F-589A-42D1-9134-3E95797766A2}">
      <dsp:nvSpPr>
        <dsp:cNvPr id="5" name="圆角矩形 4"/>
        <dsp:cNvSpPr/>
      </dsp:nvSpPr>
      <dsp:spPr bwMode="white">
        <a:xfrm>
          <a:off x="0" y="2709228"/>
          <a:ext cx="8128000" cy="164338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236219" tIns="236219" rIns="236219" bIns="236219" anchor="ctr"/>
        <a:lstStyle>
          <a:lvl1pPr algn="l">
            <a:defRPr sz="6200"/>
          </a:lvl1pPr>
          <a:lvl2pPr marL="285750" indent="-285750" algn="l">
            <a:defRPr sz="4800"/>
          </a:lvl2pPr>
          <a:lvl3pPr marL="571500" indent="-285750" algn="l">
            <a:defRPr sz="4800"/>
          </a:lvl3pPr>
          <a:lvl4pPr marL="857250" indent="-285750" algn="l">
            <a:defRPr sz="4800"/>
          </a:lvl4pPr>
          <a:lvl5pPr marL="1143000" indent="-285750" algn="l">
            <a:defRPr sz="4800"/>
          </a:lvl5pPr>
          <a:lvl6pPr marL="1428750" indent="-285750" algn="l">
            <a:defRPr sz="4800"/>
          </a:lvl6pPr>
          <a:lvl7pPr marL="1714500" indent="-285750" algn="l">
            <a:defRPr sz="4800"/>
          </a:lvl7pPr>
          <a:lvl8pPr marL="2000250" indent="-285750" algn="l">
            <a:defRPr sz="4800"/>
          </a:lvl8pPr>
          <a:lvl9pPr marL="2286000" indent="-285750" algn="l">
            <a:defRPr sz="4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0" y="2709228"/>
        <a:ext cx="8128000" cy="1643380"/>
      </dsp:txXfrm>
    </dsp:sp>
    <dsp:sp modelId="{50C6C0C8-D2B1-4ACB-B170-96A2C2FB0436}">
      <dsp:nvSpPr>
        <dsp:cNvPr id="6" name="矩形 5"/>
        <dsp:cNvSpPr/>
      </dsp:nvSpPr>
      <dsp:spPr bwMode="white">
        <a:xfrm>
          <a:off x="0" y="4352608"/>
          <a:ext cx="8128000" cy="10267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58064" tIns="78740" rIns="440944" bIns="78740" anchor="t"/>
        <a:lstStyle>
          <a:lvl1pPr algn="l">
            <a:defRPr sz="6200"/>
          </a:lvl1pPr>
          <a:lvl2pPr marL="285750" indent="-285750" algn="l">
            <a:defRPr sz="4800"/>
          </a:lvl2pPr>
          <a:lvl3pPr marL="571500" indent="-285750" algn="l">
            <a:defRPr sz="4800"/>
          </a:lvl3pPr>
          <a:lvl4pPr marL="857250" indent="-285750" algn="l">
            <a:defRPr sz="4800"/>
          </a:lvl4pPr>
          <a:lvl5pPr marL="1143000" indent="-285750" algn="l">
            <a:defRPr sz="4800"/>
          </a:lvl5pPr>
          <a:lvl6pPr marL="1428750" indent="-285750" algn="l">
            <a:defRPr sz="4800"/>
          </a:lvl6pPr>
          <a:lvl7pPr marL="1714500" indent="-285750" algn="l">
            <a:defRPr sz="4800"/>
          </a:lvl7pPr>
          <a:lvl8pPr marL="2000250" indent="-285750" algn="l">
            <a:defRPr sz="4800"/>
          </a:lvl8pPr>
          <a:lvl9pPr marL="2286000" indent="-285750" algn="l">
            <a:defRPr sz="4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>
            <a:solidFill>
              <a:schemeClr val="tx1"/>
            </a:solidFill>
          </a:endParaRPr>
        </a:p>
      </dsp:txBody>
      <dsp:txXfrm>
        <a:off x="0" y="4352608"/>
        <a:ext cx="8128000" cy="1026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1253498"/>
          <a:ext cx="2478049" cy="99122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84480" tIns="162560" rIns="284480" bIns="162560" anchor="ctr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0" y="1253498"/>
        <a:ext cx="2478049" cy="99122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2244717"/>
          <a:ext cx="2478049" cy="192024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213360" tIns="213360" rIns="284480" bIns="320040" anchor="t"/>
        <a:lstStyle>
          <a:lvl1pPr algn="l">
            <a:defRPr sz="4000"/>
          </a:lvl1pPr>
          <a:lvl2pPr marL="285750" indent="-285750" algn="l">
            <a:defRPr sz="4000"/>
          </a:lvl2pPr>
          <a:lvl3pPr marL="571500" indent="-285750" algn="l">
            <a:defRPr sz="4000"/>
          </a:lvl3pPr>
          <a:lvl4pPr marL="857250" indent="-285750" algn="l">
            <a:defRPr sz="4000"/>
          </a:lvl4pPr>
          <a:lvl5pPr marL="1143000" indent="-285750" algn="l">
            <a:defRPr sz="4000"/>
          </a:lvl5pPr>
          <a:lvl6pPr marL="1428750" indent="-285750" algn="l">
            <a:defRPr sz="4000"/>
          </a:lvl6pPr>
          <a:lvl7pPr marL="1714500" indent="-285750" algn="l">
            <a:defRPr sz="4000"/>
          </a:lvl7pPr>
          <a:lvl8pPr marL="2000250" indent="-285750" algn="l">
            <a:defRPr sz="4000"/>
          </a:lvl8pPr>
          <a:lvl9pPr marL="2286000" indent="-285750" algn="l">
            <a:defRPr sz="4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0" y="2244717"/>
        <a:ext cx="2478049" cy="1920240"/>
      </dsp:txXfrm>
    </dsp:sp>
    <dsp:sp modelId="{3E0BA246-3456-471B-AD87-1436FD251DD8}">
      <dsp:nvSpPr>
        <dsp:cNvPr id="5" name="矩形 4"/>
        <dsp:cNvSpPr/>
      </dsp:nvSpPr>
      <dsp:spPr bwMode="white">
        <a:xfrm>
          <a:off x="2824976" y="1253498"/>
          <a:ext cx="2478049" cy="99122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84480" tIns="162560" rIns="284480" bIns="162560" anchor="ctr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824976" y="1253498"/>
        <a:ext cx="2478049" cy="991220"/>
      </dsp:txXfrm>
    </dsp:sp>
    <dsp:sp modelId="{33CF15AD-8A19-4E9A-9BED-239A79CAF737}">
      <dsp:nvSpPr>
        <dsp:cNvPr id="6" name="矩形 5"/>
        <dsp:cNvSpPr/>
      </dsp:nvSpPr>
      <dsp:spPr bwMode="white">
        <a:xfrm>
          <a:off x="2824976" y="2244717"/>
          <a:ext cx="2478049" cy="192024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213360" tIns="213360" rIns="284480" bIns="320040" anchor="t"/>
        <a:lstStyle>
          <a:lvl1pPr algn="l">
            <a:defRPr sz="4000"/>
          </a:lvl1pPr>
          <a:lvl2pPr marL="285750" indent="-285750" algn="l">
            <a:defRPr sz="4000"/>
          </a:lvl2pPr>
          <a:lvl3pPr marL="571500" indent="-285750" algn="l">
            <a:defRPr sz="4000"/>
          </a:lvl3pPr>
          <a:lvl4pPr marL="857250" indent="-285750" algn="l">
            <a:defRPr sz="4000"/>
          </a:lvl4pPr>
          <a:lvl5pPr marL="1143000" indent="-285750" algn="l">
            <a:defRPr sz="4000"/>
          </a:lvl5pPr>
          <a:lvl6pPr marL="1428750" indent="-285750" algn="l">
            <a:defRPr sz="4000"/>
          </a:lvl6pPr>
          <a:lvl7pPr marL="1714500" indent="-285750" algn="l">
            <a:defRPr sz="4000"/>
          </a:lvl7pPr>
          <a:lvl8pPr marL="2000250" indent="-285750" algn="l">
            <a:defRPr sz="4000"/>
          </a:lvl8pPr>
          <a:lvl9pPr marL="2286000" indent="-285750" algn="l">
            <a:defRPr sz="4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2824976" y="2244717"/>
        <a:ext cx="2478049" cy="1920240"/>
      </dsp:txXfrm>
    </dsp:sp>
    <dsp:sp modelId="{FC453BFD-315B-4968-86FA-B7D3125F3320}">
      <dsp:nvSpPr>
        <dsp:cNvPr id="7" name="矩形 6"/>
        <dsp:cNvSpPr/>
      </dsp:nvSpPr>
      <dsp:spPr bwMode="white">
        <a:xfrm>
          <a:off x="5649951" y="1253498"/>
          <a:ext cx="2478049" cy="99122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84480" tIns="162560" rIns="284480" bIns="162560" anchor="ctr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649951" y="1253498"/>
        <a:ext cx="2478049" cy="991220"/>
      </dsp:txXfrm>
    </dsp:sp>
    <dsp:sp modelId="{B357C82A-FE93-416B-AFBF-A74F9E99C4E4}">
      <dsp:nvSpPr>
        <dsp:cNvPr id="8" name="矩形 7"/>
        <dsp:cNvSpPr/>
      </dsp:nvSpPr>
      <dsp:spPr bwMode="white">
        <a:xfrm>
          <a:off x="5649951" y="2244717"/>
          <a:ext cx="2478049" cy="192024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213360" tIns="213360" rIns="284480" bIns="320040" anchor="t"/>
        <a:lstStyle>
          <a:lvl1pPr algn="l">
            <a:defRPr sz="4000"/>
          </a:lvl1pPr>
          <a:lvl2pPr marL="285750" indent="-285750" algn="l">
            <a:defRPr sz="4000"/>
          </a:lvl2pPr>
          <a:lvl3pPr marL="571500" indent="-285750" algn="l">
            <a:defRPr sz="4000"/>
          </a:lvl3pPr>
          <a:lvl4pPr marL="857250" indent="-285750" algn="l">
            <a:defRPr sz="4000"/>
          </a:lvl4pPr>
          <a:lvl5pPr marL="1143000" indent="-285750" algn="l">
            <a:defRPr sz="4000"/>
          </a:lvl5pPr>
          <a:lvl6pPr marL="1428750" indent="-285750" algn="l">
            <a:defRPr sz="4000"/>
          </a:lvl6pPr>
          <a:lvl7pPr marL="1714500" indent="-285750" algn="l">
            <a:defRPr sz="4000"/>
          </a:lvl7pPr>
          <a:lvl8pPr marL="2000250" indent="-285750" algn="l">
            <a:defRPr sz="4000"/>
          </a:lvl8pPr>
          <a:lvl9pPr marL="2286000" indent="-285750" algn="l">
            <a:defRPr sz="4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5649951" y="2244717"/>
        <a:ext cx="2478049" cy="1920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59E8ACA1-F6CD-4305-8E84-F80CD676165B}">
      <dsp:nvSpPr>
        <dsp:cNvPr id="3" name="圆角矩形 2"/>
        <dsp:cNvSpPr/>
      </dsp:nvSpPr>
      <dsp:spPr bwMode="white">
        <a:xfrm>
          <a:off x="0" y="0"/>
          <a:ext cx="8128000" cy="1693267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0" y="0"/>
        <a:ext cx="8128000" cy="1693267"/>
      </dsp:txXfrm>
    </dsp:sp>
    <dsp:sp modelId="{7D3926AE-D279-4284-8D3C-73162E8460EB}">
      <dsp:nvSpPr>
        <dsp:cNvPr id="4" name="圆角矩形 3"/>
        <dsp:cNvSpPr/>
      </dsp:nvSpPr>
      <dsp:spPr bwMode="white">
        <a:xfrm>
          <a:off x="169327" y="169327"/>
          <a:ext cx="1625600" cy="1354614"/>
        </a:xfrm>
        <a:prstGeom prst="roundRect">
          <a:avLst>
            <a:gd name="adj" fmla="val 10000"/>
          </a:avLst>
        </a:prstGeom>
      </dsp:spPr>
      <dsp:style>
        <a:lnRef idx="1">
          <a:schemeClr val="lt1"/>
        </a:lnRef>
        <a:fillRef idx="1">
          <a:schemeClr val="accent1">
            <a:tint val="50000"/>
          </a:schemeClr>
        </a:fillRef>
        <a:effectRef idx="1">
          <a:scrgbClr r="0" g="0" b="0"/>
        </a:effectRef>
        <a:fontRef idx="minor"/>
      </dsp:style>
      <dsp:txXfrm>
        <a:off x="169327" y="169327"/>
        <a:ext cx="1625600" cy="1354614"/>
      </dsp:txXfrm>
    </dsp:sp>
    <dsp:sp modelId="{D7042EFD-CCE5-4CA8-A3F3-419686917197}">
      <dsp:nvSpPr>
        <dsp:cNvPr id="6" name="圆角矩形 5"/>
        <dsp:cNvSpPr/>
      </dsp:nvSpPr>
      <dsp:spPr bwMode="white">
        <a:xfrm>
          <a:off x="0" y="1862594"/>
          <a:ext cx="8128000" cy="1693267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0" y="1862594"/>
        <a:ext cx="8128000" cy="1693267"/>
      </dsp:txXfrm>
    </dsp:sp>
    <dsp:sp modelId="{496928D0-279A-404C-9494-F9AEFF1DA841}">
      <dsp:nvSpPr>
        <dsp:cNvPr id="7" name="圆角矩形 6"/>
        <dsp:cNvSpPr/>
      </dsp:nvSpPr>
      <dsp:spPr bwMode="white">
        <a:xfrm>
          <a:off x="169327" y="2031921"/>
          <a:ext cx="1625600" cy="1354614"/>
        </a:xfrm>
        <a:prstGeom prst="roundRect">
          <a:avLst>
            <a:gd name="adj" fmla="val 10000"/>
          </a:avLst>
        </a:prstGeom>
      </dsp:spPr>
      <dsp:style>
        <a:lnRef idx="1">
          <a:schemeClr val="lt1"/>
        </a:lnRef>
        <a:fillRef idx="1">
          <a:schemeClr val="accent1">
            <a:tint val="50000"/>
          </a:schemeClr>
        </a:fillRef>
        <a:effectRef idx="1">
          <a:scrgbClr r="0" g="0" b="0"/>
        </a:effectRef>
        <a:fontRef idx="minor"/>
      </dsp:style>
      <dsp:txXfrm>
        <a:off x="169327" y="2031921"/>
        <a:ext cx="1625600" cy="1354614"/>
      </dsp:txXfrm>
    </dsp:sp>
    <dsp:sp modelId="{F7325B12-B68A-4A84-8ED8-D4B790DBB36E}">
      <dsp:nvSpPr>
        <dsp:cNvPr id="9" name="圆角矩形 8"/>
        <dsp:cNvSpPr/>
      </dsp:nvSpPr>
      <dsp:spPr bwMode="white">
        <a:xfrm>
          <a:off x="0" y="3725188"/>
          <a:ext cx="8128000" cy="1693267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0" y="3725188"/>
        <a:ext cx="8128000" cy="1693267"/>
      </dsp:txXfrm>
    </dsp:sp>
    <dsp:sp modelId="{6E1FFB89-BF20-43BD-ACE3-941E30684381}">
      <dsp:nvSpPr>
        <dsp:cNvPr id="10" name="圆角矩形 9"/>
        <dsp:cNvSpPr/>
      </dsp:nvSpPr>
      <dsp:spPr bwMode="white">
        <a:xfrm>
          <a:off x="169327" y="3894515"/>
          <a:ext cx="1625600" cy="1354614"/>
        </a:xfrm>
        <a:prstGeom prst="roundRect">
          <a:avLst>
            <a:gd name="adj" fmla="val 10000"/>
          </a:avLst>
        </a:prstGeom>
      </dsp:spPr>
      <dsp:style>
        <a:lnRef idx="1">
          <a:schemeClr val="lt1"/>
        </a:lnRef>
        <a:fillRef idx="1">
          <a:schemeClr val="accent1">
            <a:tint val="50000"/>
          </a:schemeClr>
        </a:fillRef>
        <a:effectRef idx="1">
          <a:scrgbClr r="0" g="0" b="0"/>
        </a:effectRef>
        <a:fontRef idx="minor"/>
      </dsp:style>
      <dsp:txXfrm>
        <a:off x="169327" y="3894515"/>
        <a:ext cx="1625600" cy="1354614"/>
      </dsp:txXfrm>
    </dsp:sp>
    <dsp:sp modelId="{F9ED24FD-8912-4203-85DC-387A30A0B443}">
      <dsp:nvSpPr>
        <dsp:cNvPr id="5" name="矩形 4"/>
        <dsp:cNvSpPr/>
      </dsp:nvSpPr>
      <dsp:spPr bwMode="white">
        <a:xfrm>
          <a:off x="1794927" y="0"/>
          <a:ext cx="6333073" cy="1693267"/>
        </a:xfrm>
        <a:prstGeom prst="rect">
          <a:avLst/>
        </a:prstGeom>
        <a:noFill/>
        <a:ln>
          <a:noFill/>
        </a:ln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110489" tIns="110489" rIns="110489" bIns="110489" anchor="t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</dsp:txBody>
      <dsp:txXfrm>
        <a:off x="1794927" y="0"/>
        <a:ext cx="6333073" cy="1693267"/>
      </dsp:txXfrm>
    </dsp:sp>
    <dsp:sp modelId="{6BC3DDFE-6E6C-4FDD-A060-90502780408B}">
      <dsp:nvSpPr>
        <dsp:cNvPr id="8" name="矩形 7"/>
        <dsp:cNvSpPr/>
      </dsp:nvSpPr>
      <dsp:spPr bwMode="white">
        <a:xfrm>
          <a:off x="1794927" y="1862594"/>
          <a:ext cx="6333073" cy="1693267"/>
        </a:xfrm>
        <a:prstGeom prst="rect">
          <a:avLst/>
        </a:prstGeom>
        <a:noFill/>
        <a:ln>
          <a:noFill/>
        </a:ln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110489" tIns="110489" rIns="110489" bIns="110489" anchor="t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</dsp:txBody>
      <dsp:txXfrm>
        <a:off x="1794927" y="1862594"/>
        <a:ext cx="6333073" cy="1693267"/>
      </dsp:txXfrm>
    </dsp:sp>
    <dsp:sp modelId="{F69C9C61-A40B-4B2E-B8E2-B1A4181B3902}">
      <dsp:nvSpPr>
        <dsp:cNvPr id="11" name="矩形 10"/>
        <dsp:cNvSpPr/>
      </dsp:nvSpPr>
      <dsp:spPr bwMode="white">
        <a:xfrm>
          <a:off x="1794927" y="3725188"/>
          <a:ext cx="6333073" cy="1693267"/>
        </a:xfrm>
        <a:prstGeom prst="rect">
          <a:avLst/>
        </a:prstGeom>
        <a:noFill/>
        <a:ln>
          <a:noFill/>
        </a:ln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110489" tIns="110489" rIns="110489" bIns="110489" anchor="t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</dsp:txBody>
      <dsp:txXfrm>
        <a:off x="1794927" y="3725188"/>
        <a:ext cx="6333073" cy="16932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18455" cy="5418455"/>
        <a:chOff x="0" y="0"/>
        <a:chExt cx="5418455" cy="5418455"/>
      </a:xfrm>
    </dsp:grpSpPr>
    <dsp:sp modelId="{4D249092-DA8C-4681-AA9C-207F2DFD3154}">
      <dsp:nvSpPr>
        <dsp:cNvPr id="3" name="椭圆 2"/>
        <dsp:cNvSpPr/>
      </dsp:nvSpPr>
      <dsp:spPr bwMode="white">
        <a:xfrm>
          <a:off x="2558874" y="1204101"/>
          <a:ext cx="3010253" cy="301025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80010" tIns="80010" rIns="80010" bIns="80010" anchor="ctr"/>
        <a:lstStyle>
          <a:lvl1pPr algn="ctr">
            <a:defRPr sz="6300"/>
          </a:lvl1pPr>
          <a:lvl2pPr marL="285750" indent="-285750" algn="ctr">
            <a:defRPr sz="4900"/>
          </a:lvl2pPr>
          <a:lvl3pPr marL="571500" indent="-285750" algn="ctr">
            <a:defRPr sz="4900"/>
          </a:lvl3pPr>
          <a:lvl4pPr marL="857250" indent="-285750" algn="ctr">
            <a:defRPr sz="4900"/>
          </a:lvl4pPr>
          <a:lvl5pPr marL="1143000" indent="-285750" algn="ctr">
            <a:defRPr sz="4900"/>
          </a:lvl5pPr>
          <a:lvl6pPr marL="1428750" indent="-285750" algn="ctr">
            <a:defRPr sz="4900"/>
          </a:lvl6pPr>
          <a:lvl7pPr marL="1714500" indent="-285750" algn="ctr">
            <a:defRPr sz="4900"/>
          </a:lvl7pPr>
          <a:lvl8pPr marL="2000250" indent="-285750" algn="ctr">
            <a:defRPr sz="4900"/>
          </a:lvl8pPr>
          <a:lvl9pPr marL="2286000" indent="-285750" algn="ctr">
            <a:defRPr sz="4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558874" y="1204101"/>
        <a:ext cx="3010253" cy="3010253"/>
      </dsp:txXfrm>
    </dsp:sp>
    <dsp:sp modelId="{0ABA4A14-2574-4777-939A-8A91AE25FBF5}">
      <dsp:nvSpPr>
        <dsp:cNvPr id="4" name="椭圆 3"/>
        <dsp:cNvSpPr/>
      </dsp:nvSpPr>
      <dsp:spPr bwMode="white">
        <a:xfrm>
          <a:off x="3311437" y="0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39370" tIns="39370" rIns="39370" bIns="39370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11437" y="0"/>
        <a:ext cx="1505126" cy="1505126"/>
      </dsp:txXfrm>
    </dsp:sp>
    <dsp:sp modelId="{A9981A18-75F3-41F3-9957-B40659E402CE}">
      <dsp:nvSpPr>
        <dsp:cNvPr id="5" name="椭圆 4"/>
        <dsp:cNvSpPr/>
      </dsp:nvSpPr>
      <dsp:spPr bwMode="white">
        <a:xfrm>
          <a:off x="5268101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39370" tIns="39370" rIns="39370" bIns="39370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268101" y="1956664"/>
        <a:ext cx="1505126" cy="1505126"/>
      </dsp:txXfrm>
    </dsp:sp>
    <dsp:sp modelId="{5EBE0206-6FD5-462B-AC34-DF1594CC1BEE}">
      <dsp:nvSpPr>
        <dsp:cNvPr id="6" name="椭圆 5"/>
        <dsp:cNvSpPr/>
      </dsp:nvSpPr>
      <dsp:spPr bwMode="white">
        <a:xfrm>
          <a:off x="3311437" y="3913329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39370" tIns="39370" rIns="39370" bIns="39370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11437" y="3913329"/>
        <a:ext cx="1505126" cy="1505126"/>
      </dsp:txXfrm>
    </dsp:sp>
    <dsp:sp modelId="{5BB31F2C-9F6F-461E-B8AE-DAD63322F779}">
      <dsp:nvSpPr>
        <dsp:cNvPr id="7" name="椭圆 6"/>
        <dsp:cNvSpPr/>
      </dsp:nvSpPr>
      <dsp:spPr bwMode="white">
        <a:xfrm>
          <a:off x="1354773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39370" tIns="39370" rIns="39370" bIns="39370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354773" y="1956664"/>
        <a:ext cx="1505126" cy="15051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BEA8DFF6-0BBC-4765-94CE-726AE7249D2C}">
      <dsp:nvSpPr>
        <dsp:cNvPr id="4" name="圆角矩形 3"/>
        <dsp:cNvSpPr/>
      </dsp:nvSpPr>
      <dsp:spPr bwMode="white">
        <a:xfrm>
          <a:off x="0" y="1563644"/>
          <a:ext cx="1839917" cy="1166400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0" y="1563644"/>
        <a:ext cx="1839917" cy="1166400"/>
      </dsp:txXfrm>
    </dsp:sp>
    <dsp:sp modelId="{A527D8D7-AE0F-41E2-B0A5-F384C5C9B908}">
      <dsp:nvSpPr>
        <dsp:cNvPr id="5" name="圆角矩形 4"/>
        <dsp:cNvSpPr/>
      </dsp:nvSpPr>
      <dsp:spPr bwMode="white">
        <a:xfrm>
          <a:off x="376850" y="2299611"/>
          <a:ext cx="1839917" cy="1555200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92024" tIns="192024" rIns="192024" bIns="192024" anchor="t"/>
        <a:lstStyle>
          <a:lvl1pPr algn="l">
            <a:defRPr sz="27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376850" y="2299611"/>
        <a:ext cx="1839917" cy="1555200"/>
      </dsp:txXfrm>
    </dsp:sp>
    <dsp:sp modelId="{21AD7683-4E21-48FB-A2B0-38429FA73B13}">
      <dsp:nvSpPr>
        <dsp:cNvPr id="6" name="右箭头 5"/>
        <dsp:cNvSpPr/>
      </dsp:nvSpPr>
      <dsp:spPr bwMode="white">
        <a:xfrm>
          <a:off x="2102106" y="1702584"/>
          <a:ext cx="591321" cy="45808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2">
          <a:schemeClr val="accent1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2102106" y="1702584"/>
        <a:ext cx="591321" cy="458086"/>
      </dsp:txXfrm>
    </dsp:sp>
    <dsp:sp modelId="{4201241F-A758-4825-9A41-CBED0FF9E993}">
      <dsp:nvSpPr>
        <dsp:cNvPr id="9" name="圆角矩形 8"/>
        <dsp:cNvSpPr/>
      </dsp:nvSpPr>
      <dsp:spPr bwMode="white">
        <a:xfrm>
          <a:off x="2955616" y="1563644"/>
          <a:ext cx="1839917" cy="1166400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2955616" y="1563644"/>
        <a:ext cx="1839917" cy="1166400"/>
      </dsp:txXfrm>
    </dsp:sp>
    <dsp:sp modelId="{BFC7A65B-961A-4F69-8CB3-248457E85C87}">
      <dsp:nvSpPr>
        <dsp:cNvPr id="10" name="圆角矩形 9"/>
        <dsp:cNvSpPr/>
      </dsp:nvSpPr>
      <dsp:spPr bwMode="white">
        <a:xfrm>
          <a:off x="3332467" y="2299611"/>
          <a:ext cx="1839917" cy="1555200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92024" tIns="192024" rIns="192024" bIns="192024" anchor="t"/>
        <a:lstStyle>
          <a:lvl1pPr algn="l">
            <a:defRPr sz="27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3332467" y="2299611"/>
        <a:ext cx="1839917" cy="1555200"/>
      </dsp:txXfrm>
    </dsp:sp>
    <dsp:sp modelId="{5D27C5B2-FAF5-4B9E-8CE5-8F54D12F7C36}">
      <dsp:nvSpPr>
        <dsp:cNvPr id="11" name="右箭头 10"/>
        <dsp:cNvSpPr/>
      </dsp:nvSpPr>
      <dsp:spPr bwMode="white">
        <a:xfrm>
          <a:off x="5057723" y="1702584"/>
          <a:ext cx="591321" cy="45808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2">
          <a:schemeClr val="accent1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5057723" y="1702584"/>
        <a:ext cx="591321" cy="458086"/>
      </dsp:txXfrm>
    </dsp:sp>
    <dsp:sp modelId="{6EADA40E-ECF8-4EF2-9B35-A9DD5D6A50D5}">
      <dsp:nvSpPr>
        <dsp:cNvPr id="14" name="圆角矩形 13"/>
        <dsp:cNvSpPr/>
      </dsp:nvSpPr>
      <dsp:spPr bwMode="white">
        <a:xfrm>
          <a:off x="5911232" y="1563644"/>
          <a:ext cx="1839917" cy="1166400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5911232" y="1563644"/>
        <a:ext cx="1839917" cy="1166400"/>
      </dsp:txXfrm>
    </dsp:sp>
    <dsp:sp modelId="{39BA4712-27E2-4423-ADD6-9F9BD3D8FB35}">
      <dsp:nvSpPr>
        <dsp:cNvPr id="15" name="圆角矩形 14"/>
        <dsp:cNvSpPr/>
      </dsp:nvSpPr>
      <dsp:spPr bwMode="white">
        <a:xfrm>
          <a:off x="6288083" y="2299611"/>
          <a:ext cx="1839917" cy="1555200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92024" tIns="192024" rIns="192024" bIns="192024" anchor="t"/>
        <a:lstStyle>
          <a:lvl1pPr algn="l">
            <a:defRPr sz="27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6288083" y="2299611"/>
        <a:ext cx="1839917" cy="1555200"/>
      </dsp:txXfrm>
    </dsp:sp>
    <dsp:sp modelId="{CAF6A44E-174D-4D73-BBC0-9FC10FA804B9}">
      <dsp:nvSpPr>
        <dsp:cNvPr id="3" name="矩形 2"/>
        <dsp:cNvSpPr/>
      </dsp:nvSpPr>
      <dsp:spPr bwMode="white">
        <a:xfrm>
          <a:off x="0" y="1563644"/>
          <a:ext cx="1839917" cy="735967"/>
        </a:xfrm>
        <a:prstGeom prst="rect">
          <a:avLst/>
        </a:prstGeom>
        <a:noFill/>
        <a:ln>
          <a:noFill/>
        </a:ln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192024" tIns="192024" rIns="192024" bIns="102870" anchor="t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0" y="1563644"/>
        <a:ext cx="1839917" cy="735967"/>
      </dsp:txXfrm>
    </dsp:sp>
    <dsp:sp modelId="{1E817AA8-5A37-4644-9254-A1E7980637B5}">
      <dsp:nvSpPr>
        <dsp:cNvPr id="7" name="右箭头 6"/>
        <dsp:cNvSpPr/>
      </dsp:nvSpPr>
      <dsp:spPr bwMode="white">
        <a:xfrm>
          <a:off x="2102106" y="1702584"/>
          <a:ext cx="591321" cy="45808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accent1">
            <a:tint val="60000"/>
          </a:schemeClr>
        </a:lnRef>
        <a:fillRef idx="2">
          <a:schemeClr val="accent1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102106" y="1702584"/>
        <a:ext cx="591321" cy="458086"/>
      </dsp:txXfrm>
    </dsp:sp>
    <dsp:sp modelId="{D8686130-E958-4F9D-9269-6FA1732D0A73}">
      <dsp:nvSpPr>
        <dsp:cNvPr id="8" name="矩形 7"/>
        <dsp:cNvSpPr/>
      </dsp:nvSpPr>
      <dsp:spPr bwMode="white">
        <a:xfrm>
          <a:off x="2955616" y="1563644"/>
          <a:ext cx="1839917" cy="735967"/>
        </a:xfrm>
        <a:prstGeom prst="rect">
          <a:avLst/>
        </a:prstGeom>
        <a:noFill/>
        <a:ln>
          <a:noFill/>
        </a:ln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192024" tIns="192024" rIns="192024" bIns="102870" anchor="t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955616" y="1563644"/>
        <a:ext cx="1839917" cy="735967"/>
      </dsp:txXfrm>
    </dsp:sp>
    <dsp:sp modelId="{F8D5EB2A-738F-4E50-B014-79322171C96A}">
      <dsp:nvSpPr>
        <dsp:cNvPr id="12" name="右箭头 11"/>
        <dsp:cNvSpPr/>
      </dsp:nvSpPr>
      <dsp:spPr bwMode="white">
        <a:xfrm>
          <a:off x="5057723" y="1702584"/>
          <a:ext cx="591321" cy="45808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accent1">
            <a:tint val="60000"/>
          </a:schemeClr>
        </a:lnRef>
        <a:fillRef idx="2">
          <a:schemeClr val="accent1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057723" y="1702584"/>
        <a:ext cx="591321" cy="458086"/>
      </dsp:txXfrm>
    </dsp:sp>
    <dsp:sp modelId="{C2722F97-5D1A-4260-B371-3A1E1DF124B3}">
      <dsp:nvSpPr>
        <dsp:cNvPr id="13" name="矩形 12"/>
        <dsp:cNvSpPr/>
      </dsp:nvSpPr>
      <dsp:spPr bwMode="white">
        <a:xfrm>
          <a:off x="5911232" y="1563644"/>
          <a:ext cx="1839917" cy="735967"/>
        </a:xfrm>
        <a:prstGeom prst="rect">
          <a:avLst/>
        </a:prstGeom>
        <a:noFill/>
        <a:ln>
          <a:noFill/>
        </a:ln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192024" tIns="192024" rIns="192024" bIns="102870" anchor="t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911232" y="1563644"/>
        <a:ext cx="1839917" cy="735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6510" y="1713865"/>
            <a:ext cx="12225655" cy="311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27985" y="2193290"/>
            <a:ext cx="690054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8000" b="1">
                <a:solidFill>
                  <a:schemeClr val="bg1"/>
                </a:solidFill>
              </a:rPr>
              <a:t>演讲小常识</a:t>
            </a:r>
            <a:endParaRPr lang="zh-CN" altLang="zh-CN" sz="8000" b="1">
              <a:solidFill>
                <a:schemeClr val="bg1"/>
              </a:solidFill>
            </a:endParaRPr>
          </a:p>
          <a:p>
            <a:pPr algn="ctr"/>
            <a:r>
              <a:rPr lang="en-US" altLang="zh-CN" sz="3600">
                <a:solidFill>
                  <a:schemeClr val="bg1"/>
                </a:solidFill>
                <a:sym typeface="+mn-ea"/>
              </a:rPr>
              <a:t>PPT</a:t>
            </a:r>
            <a:r>
              <a:rPr lang="zh-CN" altLang="en-US" sz="3600">
                <a:solidFill>
                  <a:schemeClr val="bg1"/>
                </a:solidFill>
                <a:sym typeface="+mn-ea"/>
              </a:rPr>
              <a:t>基本设置、演讲小方法</a:t>
            </a:r>
            <a:endParaRPr lang="zh-CN" altLang="en-US" sz="360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3184525" y="3442335"/>
            <a:ext cx="6350635" cy="1397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35480" y="2183130"/>
            <a:ext cx="93662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有照片或截图，有场景，更易理解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能用流程图解释清楚的，不用一大堆文字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能操作演示的，直接操作演示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内部讲师培训参考课件地址：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0070C0"/>
                </a:solidFill>
              </a:rPr>
              <a:t>\\192.168.10.252\人力资源\sharing4ipanelall\6-公司培训\6-内部讲师TTT培训</a:t>
            </a:r>
            <a:endParaRPr lang="zh-CN" altLang="en-US" sz="1600">
              <a:solidFill>
                <a:srgbClr val="0070C0"/>
              </a:solidFill>
            </a:endParaRPr>
          </a:p>
          <a:p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35480" y="1061085"/>
            <a:ext cx="10191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0070C0"/>
                </a:solidFill>
              </a:rPr>
              <a:t>其他注意事项</a:t>
            </a:r>
            <a:endParaRPr lang="zh-CN" altLang="en-US" sz="4400" b="1">
              <a:solidFill>
                <a:srgbClr val="0070C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78355" y="2023745"/>
            <a:ext cx="520636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925445" y="2519680"/>
            <a:ext cx="10191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rgbClr val="0070C0"/>
                </a:solidFill>
              </a:rPr>
              <a:t>THANK  YOU</a:t>
            </a:r>
            <a:endParaRPr lang="en-US" altLang="zh-CN" sz="72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6827520" y="3439160"/>
            <a:ext cx="3489325" cy="2046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屏幕举例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910" y="137160"/>
            <a:ext cx="121081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 b="1">
                <a:solidFill>
                  <a:srgbClr val="0070C0"/>
                </a:solidFill>
              </a:rPr>
              <a:t>PPT</a:t>
            </a:r>
            <a:r>
              <a:rPr lang="zh-CN" altLang="en-US" sz="4400" b="1">
                <a:solidFill>
                  <a:srgbClr val="0070C0"/>
                </a:solidFill>
              </a:rPr>
              <a:t>页面大小设置</a:t>
            </a:r>
            <a:endParaRPr lang="zh-CN" altLang="en-US" sz="4400" b="1">
              <a:solidFill>
                <a:srgbClr val="0070C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05485" y="2755900"/>
            <a:ext cx="112115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尺寸请设置为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宽：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33.87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厘米，高：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19.05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厘米</a:t>
            </a: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，此尺寸导出图片正好为</a:t>
            </a:r>
            <a:r>
              <a:rPr lang="en-US" alt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1280x720px</a:t>
            </a: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WPS PPT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在 设计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》幻灯片大小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》选中宽屏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rcRect b="52418"/>
          <a:stretch>
            <a:fillRect/>
          </a:stretch>
        </p:blipFill>
        <p:spPr>
          <a:xfrm>
            <a:off x="705485" y="3462655"/>
            <a:ext cx="5401945" cy="20999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4" name="表格 3"/>
          <p:cNvGraphicFramePr/>
          <p:nvPr/>
        </p:nvGraphicFramePr>
        <p:xfrm>
          <a:off x="705485" y="1177290"/>
          <a:ext cx="1092136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195"/>
                <a:gridCol w="1560195"/>
                <a:gridCol w="1560195"/>
                <a:gridCol w="1560195"/>
                <a:gridCol w="1560195"/>
                <a:gridCol w="1560195"/>
                <a:gridCol w="156019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场地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楼报告厅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楼贵宾厅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楼演示室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四季亭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五桂桥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各楼层会议室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层楼梯口</a:t>
                      </a:r>
                      <a:r>
                        <a:rPr lang="en-US" altLang="zh-CN"/>
                        <a:t>LED</a:t>
                      </a:r>
                      <a:r>
                        <a:rPr lang="zh-CN" altLang="en-US"/>
                        <a:t>屏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屏幕比例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16:9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16:9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16:9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16:9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16:9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2.56*0.98m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649085" y="5562600"/>
            <a:ext cx="419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楼报告厅，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内容需居中或水平向上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10070" y="3502025"/>
            <a:ext cx="3338195" cy="1926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屏幕举例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10070" y="4846955"/>
            <a:ext cx="3338195" cy="581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楼报告厅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页面下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1/3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请勿填充内容，阶梯座位会遮挡视线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557905" y="571500"/>
            <a:ext cx="5311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>
                <a:solidFill>
                  <a:srgbClr val="0070C0"/>
                </a:solidFill>
              </a:rPr>
              <a:t>PPT</a:t>
            </a:r>
            <a:r>
              <a:rPr lang="zh-CN" altLang="en-US" sz="4400" b="1">
                <a:solidFill>
                  <a:srgbClr val="0070C0"/>
                </a:solidFill>
              </a:rPr>
              <a:t>最小字号设置</a:t>
            </a:r>
            <a:endParaRPr lang="zh-CN" altLang="en-US" sz="4400" b="1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99720" y="2105660"/>
          <a:ext cx="11592560" cy="430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75"/>
                <a:gridCol w="2036445"/>
                <a:gridCol w="1751330"/>
                <a:gridCol w="1690370"/>
                <a:gridCol w="1656080"/>
                <a:gridCol w="1656080"/>
                <a:gridCol w="1656080"/>
              </a:tblGrid>
              <a:tr h="6750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场地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楼报告厅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楼贵宾厅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楼演示室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四季亭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五桂桥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各楼层会议室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层楼梯口</a:t>
                      </a:r>
                      <a:r>
                        <a:rPr lang="en-US" altLang="zh-CN"/>
                        <a:t>LED</a:t>
                      </a:r>
                      <a:r>
                        <a:rPr lang="zh-CN" altLang="en-US"/>
                        <a:t>屏</a:t>
                      </a:r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字体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黑体</a:t>
                      </a:r>
                      <a:r>
                        <a:rPr lang="en-US" altLang="zh-CN" sz="1600"/>
                        <a:t>/</a:t>
                      </a:r>
                      <a:r>
                        <a:rPr lang="zh-CN" altLang="en-US" sz="1600"/>
                        <a:t>微软雅黑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黑体</a:t>
                      </a:r>
                      <a:r>
                        <a:rPr lang="en-US" altLang="zh-CN" sz="1600">
                          <a:sym typeface="+mn-ea"/>
                        </a:rPr>
                        <a:t>/</a:t>
                      </a:r>
                      <a:r>
                        <a:rPr lang="zh-CN" altLang="en-US" sz="1600">
                          <a:sym typeface="+mn-ea"/>
                        </a:rPr>
                        <a:t>微软雅黑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黑体</a:t>
                      </a:r>
                      <a:r>
                        <a:rPr lang="en-US" altLang="zh-CN" sz="1600">
                          <a:sym typeface="+mn-ea"/>
                        </a:rPr>
                        <a:t>/</a:t>
                      </a:r>
                      <a:r>
                        <a:rPr lang="zh-CN" altLang="en-US" sz="1600">
                          <a:sym typeface="+mn-ea"/>
                        </a:rPr>
                        <a:t>微软雅黑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黑体</a:t>
                      </a:r>
                      <a:r>
                        <a:rPr lang="en-US" altLang="zh-CN" sz="1600">
                          <a:sym typeface="+mn-ea"/>
                        </a:rPr>
                        <a:t>/</a:t>
                      </a:r>
                      <a:r>
                        <a:rPr lang="zh-CN" altLang="en-US" sz="1600">
                          <a:sym typeface="+mn-ea"/>
                        </a:rPr>
                        <a:t>微软雅黑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黑体</a:t>
                      </a:r>
                      <a:r>
                        <a:rPr lang="en-US" altLang="zh-CN" sz="1600">
                          <a:sym typeface="+mn-ea"/>
                        </a:rPr>
                        <a:t>/</a:t>
                      </a:r>
                      <a:r>
                        <a:rPr lang="zh-CN" altLang="en-US" sz="1600">
                          <a:sym typeface="+mn-ea"/>
                        </a:rPr>
                        <a:t>微软雅黑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黑体</a:t>
                      </a:r>
                      <a:r>
                        <a:rPr lang="en-US" altLang="zh-CN" sz="1600">
                          <a:sym typeface="+mn-ea"/>
                        </a:rPr>
                        <a:t>/</a:t>
                      </a:r>
                      <a:r>
                        <a:rPr lang="zh-CN" altLang="en-US" sz="1600">
                          <a:sym typeface="+mn-ea"/>
                        </a:rPr>
                        <a:t>微软雅黑</a:t>
                      </a:r>
                      <a:endParaRPr lang="zh-CN" altLang="en-US" sz="1600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标题行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大标题</a:t>
                      </a:r>
                      <a:r>
                        <a:rPr lang="en-US" altLang="zh-CN" sz="1600"/>
                        <a:t>36-40</a:t>
                      </a:r>
                      <a:r>
                        <a:rPr lang="zh-CN" altLang="en-US" sz="1600"/>
                        <a:t>号，二级标题</a:t>
                      </a:r>
                      <a:r>
                        <a:rPr lang="en-US" altLang="zh-CN" sz="1600"/>
                        <a:t>32</a:t>
                      </a:r>
                      <a:r>
                        <a:rPr lang="zh-CN" altLang="en-US" sz="1600"/>
                        <a:t>号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32-40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32-36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32-36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32-36</a:t>
                      </a:r>
                      <a:endParaRPr lang="en-US" altLang="zh-CN" sz="16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36-40</a:t>
                      </a:r>
                      <a:endParaRPr lang="en-US" altLang="zh-CN" sz="16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正文字号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24-28</a:t>
                      </a:r>
                      <a:r>
                        <a:rPr lang="zh-CN" altLang="en-US" sz="1600"/>
                        <a:t>号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偶数</a:t>
                      </a:r>
                      <a:r>
                        <a:rPr lang="en-US" altLang="zh-CN" sz="1600"/>
                        <a:t>(4</a:t>
                      </a:r>
                      <a:r>
                        <a:rPr lang="zh-CN" altLang="en-US" sz="1600"/>
                        <a:t>的倍数</a:t>
                      </a:r>
                      <a:r>
                        <a:rPr lang="en-US" altLang="zh-CN" sz="1600"/>
                        <a:t>)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偶数</a:t>
                      </a:r>
                      <a:r>
                        <a:rPr lang="en-US" altLang="zh-CN" sz="1600">
                          <a:sym typeface="+mn-ea"/>
                        </a:rPr>
                        <a:t>(4</a:t>
                      </a:r>
                      <a:r>
                        <a:rPr lang="zh-CN" altLang="en-US" sz="1600">
                          <a:sym typeface="+mn-ea"/>
                        </a:rPr>
                        <a:t>的倍数</a:t>
                      </a:r>
                      <a:r>
                        <a:rPr lang="en-US" altLang="zh-CN" sz="1600">
                          <a:sym typeface="+mn-ea"/>
                        </a:rPr>
                        <a:t>)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偶数</a:t>
                      </a:r>
                      <a:r>
                        <a:rPr lang="en-US" altLang="zh-CN" sz="1600">
                          <a:sym typeface="+mn-ea"/>
                        </a:rPr>
                        <a:t>(4</a:t>
                      </a:r>
                      <a:r>
                        <a:rPr lang="zh-CN" altLang="en-US" sz="1600">
                          <a:sym typeface="+mn-ea"/>
                        </a:rPr>
                        <a:t>的倍数</a:t>
                      </a:r>
                      <a:r>
                        <a:rPr lang="en-US" altLang="zh-CN" sz="1600">
                          <a:sym typeface="+mn-ea"/>
                        </a:rPr>
                        <a:t>)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偶数</a:t>
                      </a:r>
                      <a:r>
                        <a:rPr lang="en-US" altLang="zh-CN" sz="1600">
                          <a:sym typeface="+mn-ea"/>
                        </a:rPr>
                        <a:t>(4</a:t>
                      </a:r>
                      <a:r>
                        <a:rPr lang="zh-CN" altLang="en-US" sz="1600">
                          <a:sym typeface="+mn-ea"/>
                        </a:rPr>
                        <a:t>的倍数</a:t>
                      </a:r>
                      <a:r>
                        <a:rPr lang="en-US" altLang="zh-CN" sz="1600">
                          <a:sym typeface="+mn-ea"/>
                        </a:rPr>
                        <a:t>)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偶数</a:t>
                      </a:r>
                      <a:r>
                        <a:rPr lang="en-US" altLang="zh-CN" sz="1600">
                          <a:sym typeface="+mn-ea"/>
                        </a:rPr>
                        <a:t>(4</a:t>
                      </a:r>
                      <a:r>
                        <a:rPr lang="zh-CN" altLang="en-US" sz="1600">
                          <a:sym typeface="+mn-ea"/>
                        </a:rPr>
                        <a:t>的倍数</a:t>
                      </a:r>
                      <a:r>
                        <a:rPr lang="en-US" altLang="zh-CN" sz="1600">
                          <a:sym typeface="+mn-ea"/>
                        </a:rPr>
                        <a:t>)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最小字号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22</a:t>
                      </a:r>
                      <a:r>
                        <a:rPr lang="zh-CN" altLang="zh-CN" sz="1600">
                          <a:solidFill>
                            <a:srgbClr val="FF0000"/>
                          </a:solidFill>
                        </a:rPr>
                        <a:t>号</a:t>
                      </a:r>
                      <a:endParaRPr lang="zh-CN" altLang="zh-CN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sym typeface="+mn-ea"/>
                        </a:rPr>
                        <a:t>22</a:t>
                      </a:r>
                      <a:r>
                        <a:rPr lang="zh-CN" altLang="zh-CN" sz="1600">
                          <a:solidFill>
                            <a:srgbClr val="FF0000"/>
                          </a:solidFill>
                          <a:sym typeface="+mn-ea"/>
                        </a:rPr>
                        <a:t>号</a:t>
                      </a:r>
                      <a:endParaRPr lang="zh-CN" altLang="zh-CN" sz="16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号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号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sym typeface="+mn-ea"/>
                        </a:rPr>
                        <a:t>20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sym typeface="+mn-ea"/>
                        </a:rPr>
                        <a:t>号</a:t>
                      </a:r>
                      <a:endParaRPr lang="zh-CN" altLang="en-US" sz="16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22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号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94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内容上传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  <a:r>
                        <a:rPr lang="zh-CN" altLang="en-US" sz="1600"/>
                        <a:t>盘或个人电脑接入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个人电脑接入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个人电脑接入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个人电脑接入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个人电脑接入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产品运营</a:t>
                      </a:r>
                      <a:r>
                        <a:rPr lang="en-US" altLang="zh-CN" sz="1600"/>
                        <a:t>/HR</a:t>
                      </a:r>
                      <a:endParaRPr lang="en-US" altLang="zh-CN" sz="1600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设备开关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音响和屏幕电源开关在</a:t>
                      </a:r>
                      <a:r>
                        <a:rPr lang="en-US" altLang="zh-CN" sz="1600"/>
                        <a:t>LED</a:t>
                      </a:r>
                      <a:r>
                        <a:rPr lang="zh-CN" altLang="en-US" sz="1600"/>
                        <a:t>屏左侧墙壁上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电源开关和一楼报告厅一样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电源在进门左手边墙壁上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四季亭电视连线故障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五桂桥只有</a:t>
                      </a:r>
                      <a:r>
                        <a:rPr lang="en-US" altLang="zh-CN" sz="1600"/>
                        <a:t>VGA</a:t>
                      </a:r>
                      <a:r>
                        <a:rPr lang="zh-CN" altLang="en-US" sz="1600"/>
                        <a:t>线可以用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信号源切换用电视主要用电视机上的按键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行政戴佑忠开关机调试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-38100" y="586105"/>
            <a:ext cx="12400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 b="1">
                <a:solidFill>
                  <a:srgbClr val="0070C0"/>
                </a:solidFill>
              </a:rPr>
              <a:t>PPT</a:t>
            </a:r>
            <a:r>
              <a:rPr lang="zh-CN" altLang="en-US" sz="4400" b="1">
                <a:solidFill>
                  <a:srgbClr val="0070C0"/>
                </a:solidFill>
              </a:rPr>
              <a:t>文字排版</a:t>
            </a:r>
            <a:endParaRPr lang="zh-CN" altLang="en-US" sz="4400" b="1">
              <a:solidFill>
                <a:srgbClr val="0070C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7555" y="1679575"/>
            <a:ext cx="1099566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说明：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/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800" dirty="0" smtClean="0">
                <a:sym typeface="+mn-ea"/>
              </a:rPr>
              <a:t>黑体不要加粗</a:t>
            </a:r>
            <a:endParaRPr lang="zh-CN" altLang="en-US" sz="2800" dirty="0" smtClean="0">
              <a:sym typeface="+mn-ea"/>
            </a:endParaRPr>
          </a:p>
          <a:p>
            <a:pPr indent="0"/>
            <a:endParaRPr lang="zh-CN" altLang="en-US" sz="2800" dirty="0" smtClean="0"/>
          </a:p>
          <a:p>
            <a:pPr indent="0"/>
            <a:r>
              <a:rPr lang="en-US" sz="2800" dirty="0" smtClean="0">
                <a:sym typeface="+mn-ea"/>
              </a:rPr>
              <a:t>2</a:t>
            </a:r>
            <a:r>
              <a:rPr lang="zh-CN" altLang="en-US" sz="2800" dirty="0" smtClean="0">
                <a:sym typeface="+mn-ea"/>
              </a:rPr>
              <a:t>、黑体中非</a:t>
            </a:r>
            <a:r>
              <a:rPr lang="en-US" sz="2800" dirty="0" smtClean="0">
                <a:sym typeface="+mn-ea"/>
              </a:rPr>
              <a:t>4</a:t>
            </a:r>
            <a:r>
              <a:rPr lang="zh-CN" altLang="en-US" sz="2800" dirty="0" smtClean="0">
                <a:sym typeface="+mn-ea"/>
              </a:rPr>
              <a:t>的倍数的字号尽量不要使用，可能会出现投影幕布不显示文字的情况，如</a:t>
            </a:r>
            <a:r>
              <a:rPr lang="en-US" sz="2800" dirty="0" smtClean="0">
                <a:sym typeface="+mn-ea"/>
              </a:rPr>
              <a:t>11</a:t>
            </a:r>
            <a:r>
              <a:rPr lang="zh-CN" altLang="en-US" sz="2800" dirty="0" smtClean="0">
                <a:sym typeface="+mn-ea"/>
              </a:rPr>
              <a:t>、</a:t>
            </a:r>
            <a:r>
              <a:rPr lang="en-US" sz="2800" dirty="0" smtClean="0">
                <a:sym typeface="+mn-ea"/>
              </a:rPr>
              <a:t>18</a:t>
            </a:r>
            <a:r>
              <a:rPr lang="zh-CN" altLang="en-US" sz="2800" dirty="0" smtClean="0">
                <a:sym typeface="+mn-ea"/>
              </a:rPr>
              <a:t>号字体尽量不要使用；</a:t>
            </a:r>
            <a:endParaRPr lang="zh-CN" altLang="en-US" sz="2800" dirty="0" smtClean="0">
              <a:sym typeface="+mn-ea"/>
            </a:endParaRPr>
          </a:p>
          <a:p>
            <a:pPr indent="0"/>
            <a:endParaRPr lang="zh-CN" altLang="en-US" sz="2800" dirty="0" smtClean="0"/>
          </a:p>
          <a:p>
            <a:pPr indent="0"/>
            <a:r>
              <a:rPr lang="en-US" sz="2800" dirty="0" smtClean="0">
                <a:sym typeface="+mn-ea"/>
              </a:rPr>
              <a:t>3</a:t>
            </a:r>
            <a:r>
              <a:rPr lang="zh-CN" altLang="en-US" sz="2800" dirty="0" smtClean="0">
                <a:sym typeface="+mn-ea"/>
              </a:rPr>
              <a:t>、标题、正文中尽量少用插入“艺术字体”。极个别情况下使用艺术字体时，必须确保在</a:t>
            </a:r>
            <a:r>
              <a:rPr lang="en-US" sz="2800" dirty="0" smtClean="0">
                <a:sym typeface="+mn-ea"/>
              </a:rPr>
              <a:t>PPT</a:t>
            </a:r>
            <a:r>
              <a:rPr lang="zh-CN" altLang="en-US" sz="2800" dirty="0" smtClean="0">
                <a:sym typeface="+mn-ea"/>
              </a:rPr>
              <a:t>投影时看得非常清楚。</a:t>
            </a:r>
            <a:endParaRPr lang="zh-CN" altLang="en-US" sz="2800" dirty="0"/>
          </a:p>
          <a:p>
            <a:pPr indent="0"/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/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/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-38100" y="586105"/>
            <a:ext cx="12400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 b="1">
                <a:solidFill>
                  <a:srgbClr val="0070C0"/>
                </a:solidFill>
              </a:rPr>
              <a:t>PPT</a:t>
            </a:r>
            <a:r>
              <a:rPr lang="zh-CN" altLang="en-US" sz="4400" b="1">
                <a:solidFill>
                  <a:srgbClr val="0070C0"/>
                </a:solidFill>
              </a:rPr>
              <a:t>段落版式</a:t>
            </a:r>
            <a:endParaRPr lang="zh-CN" altLang="en-US" sz="4400" b="1">
              <a:solidFill>
                <a:srgbClr val="0070C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7555" y="1679575"/>
            <a:ext cx="10995660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说明：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/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sz="2800" dirty="0" smtClean="0">
                <a:sym typeface="+mn-ea"/>
              </a:rPr>
              <a:t>A</a:t>
            </a:r>
            <a:r>
              <a:rPr lang="zh-CN" altLang="en-US" sz="2800" dirty="0" smtClean="0">
                <a:sym typeface="+mn-ea"/>
              </a:rPr>
              <a:t>、行间距：段落文字的行距根据实际情况而定，一般采用</a:t>
            </a:r>
            <a:r>
              <a:rPr lang="en-US" sz="2800" dirty="0" smtClean="0">
                <a:sym typeface="+mn-ea"/>
              </a:rPr>
              <a:t>1.2-1.5</a:t>
            </a:r>
            <a:r>
              <a:rPr lang="zh-CN" altLang="en-US" sz="2800" dirty="0" smtClean="0">
                <a:sym typeface="+mn-ea"/>
              </a:rPr>
              <a:t>倍行距，尽量避免“单倍行距”；</a:t>
            </a:r>
            <a:endParaRPr lang="zh-CN" altLang="en-US" sz="2800" dirty="0" smtClean="0">
              <a:sym typeface="+mn-ea"/>
            </a:endParaRPr>
          </a:p>
          <a:p>
            <a:pPr>
              <a:buNone/>
            </a:pPr>
            <a:endParaRPr lang="zh-CN" altLang="en-US" sz="2800" dirty="0" smtClean="0"/>
          </a:p>
          <a:p>
            <a:pPr indent="0"/>
            <a:r>
              <a:rPr lang="en-US" sz="2800" dirty="0" smtClean="0">
                <a:sym typeface="+mn-ea"/>
              </a:rPr>
              <a:t>B</a:t>
            </a:r>
            <a:r>
              <a:rPr lang="zh-CN" altLang="en-US" sz="2800" dirty="0" smtClean="0">
                <a:sym typeface="+mn-ea"/>
              </a:rPr>
              <a:t>、对齐方式：标题优先居中对齐，其次左对齐，右对齐尽量少用。正文优先左对齐，其次居中对齐，右对齐尽量少用。</a:t>
            </a:r>
            <a:endParaRPr lang="zh-CN" altLang="en-US" sz="2800" dirty="0" smtClean="0"/>
          </a:p>
          <a:p>
            <a:pPr indent="0"/>
            <a:endParaRPr lang="zh-CN" altLang="en-US" sz="2800" dirty="0"/>
          </a:p>
          <a:p>
            <a:pPr indent="0"/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/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/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6212840" y="2534285"/>
            <a:ext cx="5993130" cy="42906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335" y="2534285"/>
            <a:ext cx="6199505" cy="42906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8315" y="2719705"/>
            <a:ext cx="52495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4400" b="1">
                <a:solidFill>
                  <a:srgbClr val="FFC000"/>
                </a:solidFill>
              </a:rPr>
              <a:t>深色</a:t>
            </a:r>
            <a:r>
              <a:rPr lang="en-US" altLang="zh-CN" sz="4400" b="1">
                <a:solidFill>
                  <a:srgbClr val="FFC000"/>
                </a:solidFill>
              </a:rPr>
              <a:t>PPT</a:t>
            </a:r>
            <a:r>
              <a:rPr lang="zh-CN" altLang="zh-CN" sz="4400" b="1">
                <a:solidFill>
                  <a:srgbClr val="FFC000"/>
                </a:solidFill>
              </a:rPr>
              <a:t>背景</a:t>
            </a:r>
            <a:endParaRPr lang="zh-CN" altLang="zh-CN" sz="4400" b="1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9075" y="2719705"/>
            <a:ext cx="553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4400" b="1">
                <a:solidFill>
                  <a:schemeClr val="tx1"/>
                </a:solidFill>
              </a:rPr>
              <a:t>浅色</a:t>
            </a:r>
            <a:r>
              <a:rPr lang="en-US" altLang="zh-CN" sz="4400" b="1">
                <a:solidFill>
                  <a:schemeClr val="tx1"/>
                </a:solidFill>
              </a:rPr>
              <a:t>PPT</a:t>
            </a:r>
            <a:r>
              <a:rPr lang="zh-CN" altLang="zh-CN" sz="4400" b="1">
                <a:solidFill>
                  <a:schemeClr val="tx1"/>
                </a:solidFill>
              </a:rPr>
              <a:t>背景</a:t>
            </a:r>
            <a:endParaRPr lang="zh-CN" altLang="zh-CN" sz="4400" b="1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315" y="3589655"/>
            <a:ext cx="551942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b="1">
                <a:solidFill>
                  <a:schemeClr val="bg2">
                    <a:lumMod val="75000"/>
                  </a:schemeClr>
                </a:solidFill>
                <a:sym typeface="+mn-ea"/>
              </a:rPr>
              <a:t>如：黑色、深蓝、暗红等等</a:t>
            </a:r>
            <a:endParaRPr lang="zh-CN" altLang="zh-CN" sz="2000" b="1">
              <a:solidFill>
                <a:schemeClr val="bg2">
                  <a:lumMod val="75000"/>
                </a:schemeClr>
              </a:solidFill>
              <a:sym typeface="+mn-ea"/>
            </a:endParaRPr>
          </a:p>
          <a:p>
            <a:r>
              <a:rPr lang="zh-CN" altLang="zh-CN" sz="4000" b="1">
                <a:solidFill>
                  <a:schemeClr val="bg2">
                    <a:lumMod val="75000"/>
                  </a:schemeClr>
                </a:solidFill>
                <a:sym typeface="+mn-ea"/>
              </a:rPr>
              <a:t>适合光线暗的环境</a:t>
            </a:r>
            <a:endParaRPr lang="zh-CN" altLang="zh-CN" sz="4000" b="1">
              <a:solidFill>
                <a:schemeClr val="bg2">
                  <a:lumMod val="75000"/>
                </a:schemeClr>
              </a:solidFill>
              <a:sym typeface="+mn-ea"/>
            </a:endParaRPr>
          </a:p>
          <a:p>
            <a:r>
              <a:rPr lang="zh-CN" altLang="en-US" sz="3200" b="1">
                <a:solidFill>
                  <a:srgbClr val="FFC000"/>
                </a:solidFill>
              </a:rPr>
              <a:t>如：</a:t>
            </a:r>
            <a:r>
              <a:rPr lang="en-US" altLang="zh-CN" sz="3200" b="1">
                <a:solidFill>
                  <a:srgbClr val="FFC000"/>
                </a:solidFill>
              </a:rPr>
              <a:t>1</a:t>
            </a:r>
            <a:r>
              <a:rPr lang="zh-CN" altLang="en-US" sz="3200" b="1">
                <a:solidFill>
                  <a:srgbClr val="FFC000"/>
                </a:solidFill>
              </a:rPr>
              <a:t>楼报告厅、</a:t>
            </a:r>
            <a:r>
              <a:rPr lang="en-US" altLang="zh-CN" sz="3200" b="1">
                <a:solidFill>
                  <a:srgbClr val="FFC000"/>
                </a:solidFill>
              </a:rPr>
              <a:t>2</a:t>
            </a:r>
            <a:r>
              <a:rPr lang="zh-CN" altLang="en-US" sz="3200" b="1">
                <a:solidFill>
                  <a:srgbClr val="FFC000"/>
                </a:solidFill>
              </a:rPr>
              <a:t>楼</a:t>
            </a:r>
            <a:r>
              <a:rPr lang="zh-CN" altLang="zh-CN" sz="3200" b="1">
                <a:solidFill>
                  <a:srgbClr val="FFC000"/>
                </a:solidFill>
                <a:sym typeface="+mn-ea"/>
              </a:rPr>
              <a:t>贵宾厅</a:t>
            </a:r>
            <a:endParaRPr lang="zh-CN" altLang="en-US" sz="3200" b="1">
              <a:solidFill>
                <a:srgbClr val="FFC000"/>
              </a:solidFill>
            </a:endParaRPr>
          </a:p>
          <a:p>
            <a:endParaRPr lang="zh-CN" altLang="zh-CN" sz="3200">
              <a:solidFill>
                <a:srgbClr val="FFC000"/>
              </a:solidFill>
            </a:endParaRPr>
          </a:p>
          <a:p>
            <a:r>
              <a:rPr lang="zh-CN" altLang="zh-CN" sz="2400">
                <a:solidFill>
                  <a:srgbClr val="FFC000"/>
                </a:solidFill>
              </a:rPr>
              <a:t>优点：不刺眼，学员观看体验较好，否则太亮的背景很伤眼睛，学员反应不佳</a:t>
            </a:r>
            <a:endParaRPr lang="zh-CN" altLang="zh-CN" sz="2400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69075" y="3689350"/>
            <a:ext cx="524954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00B0F0"/>
                </a:solidFill>
                <a:sym typeface="+mn-ea"/>
              </a:rPr>
              <a:t>如：白色、黄色等</a:t>
            </a:r>
            <a:endParaRPr lang="zh-CN" altLang="zh-CN" sz="2000" b="1">
              <a:solidFill>
                <a:srgbClr val="00B0F0"/>
              </a:solidFill>
              <a:sym typeface="+mn-ea"/>
            </a:endParaRPr>
          </a:p>
          <a:p>
            <a:r>
              <a:rPr lang="zh-CN" altLang="zh-CN" sz="4000" b="1">
                <a:solidFill>
                  <a:srgbClr val="00B0F0"/>
                </a:solidFill>
                <a:sym typeface="+mn-ea"/>
              </a:rPr>
              <a:t>适合光线亮的环境</a:t>
            </a:r>
            <a:endParaRPr lang="zh-CN" altLang="zh-CN" sz="4000" b="1">
              <a:solidFill>
                <a:srgbClr val="00B0F0"/>
              </a:solidFill>
              <a:sym typeface="+mn-ea"/>
            </a:endParaRPr>
          </a:p>
          <a:p>
            <a:r>
              <a:rPr lang="zh-CN" altLang="zh-CN" sz="2000" b="1">
                <a:solidFill>
                  <a:schemeClr val="tx1"/>
                </a:solidFill>
                <a:sym typeface="+mn-ea"/>
              </a:rPr>
              <a:t>如：</a:t>
            </a:r>
            <a:r>
              <a:rPr lang="zh-CN" altLang="en-US" sz="2000">
                <a:solidFill>
                  <a:schemeClr val="tx1"/>
                </a:solidFill>
              </a:rPr>
              <a:t>演示室、五桂桥、各楼会议室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zh-CN" altLang="zh-CN" sz="2400">
                <a:solidFill>
                  <a:schemeClr val="tx1"/>
                </a:solidFill>
              </a:rPr>
              <a:t>优点：光线和谐，不伤眼睛</a:t>
            </a:r>
            <a:endParaRPr lang="zh-CN" altLang="zh-CN" sz="24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22855" y="903605"/>
            <a:ext cx="10191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>
                <a:solidFill>
                  <a:srgbClr val="0070C0"/>
                </a:solidFill>
              </a:rPr>
              <a:t>PPT</a:t>
            </a:r>
            <a:r>
              <a:rPr lang="zh-CN" altLang="en-US" sz="4400" b="1">
                <a:solidFill>
                  <a:srgbClr val="0070C0"/>
                </a:solidFill>
              </a:rPr>
              <a:t>用什么样的背景色？</a:t>
            </a:r>
            <a:endParaRPr lang="zh-CN" altLang="en-US" sz="44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927225" y="5596255"/>
            <a:ext cx="7343775" cy="353060"/>
            <a:chOff x="3011" y="7403"/>
            <a:chExt cx="11565" cy="556"/>
          </a:xfrm>
        </p:grpSpPr>
        <p:sp>
          <p:nvSpPr>
            <p:cNvPr id="13" name="矩形 12"/>
            <p:cNvSpPr/>
            <p:nvPr/>
          </p:nvSpPr>
          <p:spPr>
            <a:xfrm>
              <a:off x="10788" y="7403"/>
              <a:ext cx="3788" cy="5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973" y="7403"/>
              <a:ext cx="4300" cy="5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011" y="7403"/>
              <a:ext cx="2316" cy="53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11985" y="4700905"/>
            <a:ext cx="7343775" cy="353060"/>
            <a:chOff x="3011" y="7403"/>
            <a:chExt cx="11565" cy="556"/>
          </a:xfrm>
        </p:grpSpPr>
        <p:sp>
          <p:nvSpPr>
            <p:cNvPr id="5" name="矩形 4"/>
            <p:cNvSpPr/>
            <p:nvPr/>
          </p:nvSpPr>
          <p:spPr>
            <a:xfrm>
              <a:off x="10788" y="7403"/>
              <a:ext cx="3788" cy="5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973" y="7403"/>
              <a:ext cx="4300" cy="557"/>
            </a:xfrm>
            <a:prstGeom prst="rect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011" y="7403"/>
              <a:ext cx="2316" cy="53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-38100" y="586105"/>
            <a:ext cx="12400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 b="1">
                <a:solidFill>
                  <a:srgbClr val="0070C0"/>
                </a:solidFill>
              </a:rPr>
              <a:t>PPT</a:t>
            </a:r>
            <a:r>
              <a:rPr lang="zh-CN" altLang="en-US" sz="4400" b="1">
                <a:solidFill>
                  <a:srgbClr val="0070C0"/>
                </a:solidFill>
              </a:rPr>
              <a:t>色彩搭配</a:t>
            </a:r>
            <a:endParaRPr lang="zh-CN" altLang="en-US" sz="4400" b="1">
              <a:solidFill>
                <a:srgbClr val="0070C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42315" y="1452880"/>
            <a:ext cx="1084008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原则：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/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2800" dirty="0" smtClean="0">
                <a:sym typeface="+mn-ea"/>
              </a:rPr>
              <a:t>1</a:t>
            </a:r>
            <a:r>
              <a:rPr lang="zh-CN" altLang="en-US" sz="2800" dirty="0" smtClean="0">
                <a:sym typeface="+mn-ea"/>
              </a:rPr>
              <a:t>、尽量运用同类色：遵循 同类色的“渐变”运用原则，保证全文的色彩风格一致性；</a:t>
            </a:r>
            <a:endParaRPr lang="zh-CN" altLang="en-US" sz="2800" dirty="0" smtClean="0">
              <a:sym typeface="+mn-ea"/>
            </a:endParaRPr>
          </a:p>
          <a:p>
            <a:pPr>
              <a:buNone/>
            </a:pPr>
            <a:endParaRPr lang="zh-CN" altLang="en-US" sz="2800" dirty="0" smtClean="0">
              <a:sym typeface="+mn-ea"/>
            </a:endParaRPr>
          </a:p>
          <a:p>
            <a:pPr>
              <a:buNone/>
            </a:pPr>
            <a:r>
              <a:rPr lang="en-US" altLang="zh-CN" sz="2800" dirty="0" smtClean="0">
                <a:sym typeface="+mn-ea"/>
              </a:rPr>
              <a:t>2</a:t>
            </a:r>
            <a:r>
              <a:rPr lang="zh-CN" altLang="en-US" sz="2800" dirty="0" smtClean="0">
                <a:sym typeface="+mn-ea"/>
              </a:rPr>
              <a:t>、为确保</a:t>
            </a:r>
            <a:r>
              <a:rPr lang="en-US" sz="2800" dirty="0" smtClean="0">
                <a:sym typeface="+mn-ea"/>
              </a:rPr>
              <a:t>PPT</a:t>
            </a:r>
            <a:r>
              <a:rPr lang="zh-CN" altLang="en-US" sz="2800" dirty="0" smtClean="0">
                <a:sym typeface="+mn-ea"/>
              </a:rPr>
              <a:t>类信息产品投影仪显示效果，尽量不要使用太淡或者太闪眼的颜色。比如：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56105" y="4612005"/>
            <a:ext cx="75184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None/>
            </a:pP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蓝底红字     绿底红字          </a:t>
            </a:r>
            <a:r>
              <a:rPr lang="zh-CN" alt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sym typeface="+mn-ea"/>
              </a:rPr>
              <a:t> 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浅底浅字</a:t>
            </a:r>
            <a:r>
              <a:rPr lang="zh-CN" alt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难辨识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073150" y="4181475"/>
            <a:ext cx="936625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8000">
                <a:solidFill>
                  <a:srgbClr val="FF0000"/>
                </a:solidFill>
                <a:latin typeface="Arial" panose="020B0604020202020204" pitchFamily="34" charset="0"/>
              </a:rPr>
              <a:t>×</a:t>
            </a:r>
            <a:endParaRPr lang="zh-CN" altLang="en-US" sz="8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56105" y="5503545"/>
            <a:ext cx="76434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None/>
            </a:pPr>
            <a:r>
              <a:rPr lang="zh-CN" altLang="en-US" sz="2800" dirty="0" smtClean="0">
                <a:solidFill>
                  <a:srgbClr val="FFC000"/>
                </a:solidFill>
                <a:sym typeface="+mn-ea"/>
              </a:rPr>
              <a:t>黑底黄字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   蓝底白字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           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浅背景用深色字</a:t>
            </a:r>
            <a:endParaRPr lang="zh-CN" altLang="en-US" sz="2800" dirty="0" smtClean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73150" y="5341620"/>
            <a:ext cx="15411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√</a:t>
            </a:r>
            <a:endParaRPr lang="zh-CN" altLang="en-US" sz="8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357120" y="1173480"/>
            <a:ext cx="4730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0070C0"/>
                </a:solidFill>
              </a:rPr>
              <a:t>如何演讲？</a:t>
            </a:r>
            <a:endParaRPr lang="zh-CN" altLang="en-US" sz="4400" b="1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8510" y="2098040"/>
            <a:ext cx="9590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分钟开场白（自我介绍）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5715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提个问题、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讲个案例、来段故事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...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（引起大家的兴趣和注意）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499360" y="1969770"/>
            <a:ext cx="376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48510" y="3201670"/>
            <a:ext cx="1001712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一次分享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个点为宜，最多不超过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个（多了记不住）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声音洪亮，适当语速停顿（普通话不标准没问题，能表达清楚就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ok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讲大白话，举实际案例和经验（少理论、少套路）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endParaRPr lang="zh-CN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05330" y="1130935"/>
            <a:ext cx="5439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0070C0"/>
                </a:solidFill>
              </a:rPr>
              <a:t>怎么跟大家互动？</a:t>
            </a:r>
            <a:endParaRPr lang="zh-CN" altLang="en-US" sz="4400" b="1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7040" y="1973580"/>
            <a:ext cx="78524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抛出问题，引发大家思考解决方案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做游戏、讲笑话、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作业或实操，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让大家一起参与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允许学员发表意见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>
              <a:solidFill>
                <a:srgbClr val="0070C0"/>
              </a:solidFill>
            </a:endParaRPr>
          </a:p>
          <a:p>
            <a:endParaRPr lang="zh-CN" altLang="en-US" sz="240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8205" y="1969135"/>
            <a:ext cx="520636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WPS 演示</Application>
  <PresentationFormat>宽屏</PresentationFormat>
  <Paragraphs>238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Verdana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penghang</cp:lastModifiedBy>
  <cp:revision>32</cp:revision>
  <dcterms:created xsi:type="dcterms:W3CDTF">2015-05-05T08:02:00Z</dcterms:created>
  <dcterms:modified xsi:type="dcterms:W3CDTF">2017-10-09T03:47:57Z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