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85" r:id="rId4"/>
    <p:sldId id="284" r:id="rId5"/>
    <p:sldId id="286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283" r:id="rId21"/>
  </p:sldIdLst>
  <p:sldSz cx="12192000" cy="6858000"/>
  <p:notesSz cx="6858000" cy="9144000"/>
  <p:embeddedFontLst>
    <p:embeddedFont>
      <p:font typeface="黑体" panose="02010609060101010101" pitchFamily="49" charset="-122"/>
      <p:regular r:id="rId23"/>
    </p:embeddedFont>
    <p:embeddedFont>
      <p:font typeface="HY헤드라인M" panose="02010600030101010101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Enter Sansman" panose="020B0600050302020204"/>
      <p:regular r:id="rId29"/>
    </p:embeddedFont>
    <p:embeddedFont>
      <p:font typeface="Eras Light ITC" panose="020B0402030504020804" pitchFamily="34" charset="0"/>
      <p:regular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339933"/>
    <a:srgbClr val="009900"/>
    <a:srgbClr val="00FF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66" y="54"/>
      </p:cViewPr>
      <p:guideLst>
        <p:guide orient="horz" pos="2128"/>
        <p:guide pos="3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26691A8-E3BF-4C29-ADA0-D1E866D780B8}" type="datetime1">
              <a:rPr lang="zh-CN" altLang="en-US"/>
              <a:pPr/>
              <a:t>2017/11/17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4BF3F91-A000-4957-8FDE-8E24430E2E2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9B26E-10FB-475F-8E01-256D9EF768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BBAA4-32F4-46EB-A8CB-9328E9B53CD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7E94F-2C36-46A4-8854-C484E3282AF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DA6F1-A9FF-4F49-B3D7-E38C1937B4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F956C-B513-469A-AC8A-4584373C4B3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D79D3-8F6C-4193-B9A5-3B677C79256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AB6EC-BC5E-415D-A757-82079D342DF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9E2BA-450F-4A4B-889A-7D81D10447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ED77C-6512-4F78-B626-42977F03CB6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83E35-AF5D-4A5B-8C8B-C95578B3DA8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87988-9A4D-4A9E-8CFB-79E97733D01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1">
          <a:gsLst>
            <a:gs pos="0">
              <a:srgbClr val="F7F7F7"/>
            </a:gs>
            <a:gs pos="14999">
              <a:srgbClr val="F7F7F7"/>
            </a:gs>
            <a:gs pos="70000">
              <a:srgbClr val="BEBEBE"/>
            </a:gs>
            <a:gs pos="100000">
              <a:srgbClr val="BEBEBE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mbria" pitchFamily="18" charset="0"/>
              </a:rPr>
              <a:t>单击此处编辑母版文本样式</a:t>
            </a:r>
          </a:p>
          <a:p>
            <a:pPr lvl="1"/>
            <a:r>
              <a:rPr lang="zh-CN">
                <a:sym typeface="Cambria" pitchFamily="18" charset="0"/>
              </a:rPr>
              <a:t>第二级</a:t>
            </a:r>
          </a:p>
          <a:p>
            <a:pPr lvl="2"/>
            <a:r>
              <a:rPr lang="zh-CN">
                <a:sym typeface="Cambria" pitchFamily="18" charset="0"/>
              </a:rPr>
              <a:t>第三级</a:t>
            </a:r>
          </a:p>
          <a:p>
            <a:pPr lvl="3"/>
            <a:r>
              <a:rPr lang="zh-CN">
                <a:sym typeface="Cambria" pitchFamily="18" charset="0"/>
              </a:rPr>
              <a:t>第四级</a:t>
            </a:r>
          </a:p>
          <a:p>
            <a:pPr lvl="4"/>
            <a:r>
              <a:rPr lang="zh-CN">
                <a:sym typeface="Cambria" pitchFamily="18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981BC5F-1855-4E04-AC57-990E3C47FC35}" type="datetime1">
              <a:rPr lang="zh-CN" altLang="en-US"/>
              <a:pPr/>
              <a:t>2017/11/17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6EBFBD9-E178-45E7-AD5A-F9EBB472B1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mbria" pitchFamily="18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mbria" pitchFamily="18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mbria" pitchFamily="18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099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0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2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5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8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9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2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3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4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5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6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7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8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9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4120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4121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4122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4123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4124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5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4126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4127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28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4129" name="直接连接符 56"/>
            <p:cNvCxnSpPr>
              <a:cxnSpLocks noChangeShapeType="1"/>
              <a:stCxn id="4127" idx="0"/>
              <a:endCxn id="4127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4130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31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32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4133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34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3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37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38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4139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40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41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4142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43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44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4145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46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47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48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49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0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1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2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3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4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5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6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60" name="直接连接符 6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60577\AppData\Roaming\Foxmail7\Temp-9868-20171117091057\Attach\InsertPic_(11-16(11-17-13-59-17).jpg">
            <a:extLst>
              <a:ext uri="{FF2B5EF4-FFF2-40B4-BE49-F238E27FC236}">
                <a16:creationId xmlns:a16="http://schemas.microsoft.com/office/drawing/2014/main" id="{AA353B0F-1208-4C56-93F6-F22CD34C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96"/>
            <a:ext cx="12322175" cy="693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38">
            <a:extLst>
              <a:ext uri="{FF2B5EF4-FFF2-40B4-BE49-F238E27FC236}">
                <a16:creationId xmlns:a16="http://schemas.microsoft.com/office/drawing/2014/main" id="{CE5B58CC-9A4D-45FE-917E-4BE30595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225" y="13017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4" name="圆角矩形 32">
            <a:extLst>
              <a:ext uri="{FF2B5EF4-FFF2-40B4-BE49-F238E27FC236}">
                <a16:creationId xmlns:a16="http://schemas.microsoft.com/office/drawing/2014/main" id="{AF437185-EC98-4115-96F0-93493FD1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800" y="13017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5" name="文本框 33">
            <a:extLst>
              <a:ext uri="{FF2B5EF4-FFF2-40B4-BE49-F238E27FC236}">
                <a16:creationId xmlns:a16="http://schemas.microsoft.com/office/drawing/2014/main" id="{27A3B32E-9F49-41B6-9D1B-3D029592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9207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6" name="燕尾形 34">
            <a:extLst>
              <a:ext uri="{FF2B5EF4-FFF2-40B4-BE49-F238E27FC236}">
                <a16:creationId xmlns:a16="http://schemas.microsoft.com/office/drawing/2014/main" id="{BD3933EE-596D-4163-A5DF-6406D85D3A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371138" y="2603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7" name="矩形 35">
            <a:extLst>
              <a:ext uri="{FF2B5EF4-FFF2-40B4-BE49-F238E27FC236}">
                <a16:creationId xmlns:a16="http://schemas.microsoft.com/office/drawing/2014/main" id="{369AEEEE-48D2-49BA-9C14-F754586E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925" y="13017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8" name="文本框 36">
            <a:extLst>
              <a:ext uri="{FF2B5EF4-FFF2-40B4-BE49-F238E27FC236}">
                <a16:creationId xmlns:a16="http://schemas.microsoft.com/office/drawing/2014/main" id="{6C33D2C8-526B-44FB-B483-AD341DA3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925" y="10477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69" name="文本框 37">
            <a:extLst>
              <a:ext uri="{FF2B5EF4-FFF2-40B4-BE49-F238E27FC236}">
                <a16:creationId xmlns:a16="http://schemas.microsoft.com/office/drawing/2014/main" id="{299A0656-2872-47B0-BC25-0C3BA64F3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150" y="100012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</p:spTree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828800" y="225105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296633" y="2329382"/>
            <a:ext cx="86336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还是没有真正实现，在初始化的时候就强行塞到订阅器里，然后立即执行视图更新，然而根据实际渲染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视图需要从初始模板数据得到数据，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怎么解决？</a:t>
            </a:r>
          </a:p>
        </p:txBody>
      </p: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4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0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1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4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5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6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7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8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9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0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1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92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3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94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95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96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8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99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0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01" name="直接连接符 56"/>
            <p:cNvCxnSpPr>
              <a:cxnSpLocks noChangeShapeType="1"/>
              <a:stCxn id="99" idx="0"/>
              <a:endCxn id="99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02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3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05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6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08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9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11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2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1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5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17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8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0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2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3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4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5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6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7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8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2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30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2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3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615440" y="1290935"/>
            <a:ext cx="9509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Watcher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（订阅者）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-v3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194560" y="290637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setter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push Watcher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subs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，完成对订阅者的收集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getter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中循环执行更新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4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0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1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4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5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6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7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8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9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0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1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92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94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95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96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99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0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01" name="直接连接符 56"/>
            <p:cNvCxnSpPr>
              <a:cxnSpLocks noChangeShapeType="1"/>
              <a:stCxn id="99" idx="0"/>
              <a:endCxn id="99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02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3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05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6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08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9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11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2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1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5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17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8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0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2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3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4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5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6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7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8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30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2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3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2194560" y="2906375"/>
            <a:ext cx="95097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从视图出发的数据，怎么收集或者分离出来？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9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9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93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94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0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1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4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5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6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7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8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9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10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11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212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13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214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215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216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18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219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20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221" name="直接连接符 56"/>
            <p:cNvCxnSpPr>
              <a:cxnSpLocks noChangeShapeType="1"/>
              <a:stCxn id="219" idx="0"/>
              <a:endCxn id="219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222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23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225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26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228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29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0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231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32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3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23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35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237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38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0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1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2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3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4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5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6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7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8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4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250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1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2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53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1615440" y="1290935"/>
            <a:ext cx="9509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Compile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（编译器）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-v4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2194560" y="290637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节点转化成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DocumentFragments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、提取出文本节点跟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属性绑定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9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0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1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2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8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9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2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3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4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5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6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7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8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9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90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1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92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93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94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6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97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98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99" name="直接连接符 56"/>
            <p:cNvCxnSpPr>
              <a:cxnSpLocks noChangeShapeType="1"/>
              <a:stCxn id="97" idx="0"/>
              <a:endCxn id="97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00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1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03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4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06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7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09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0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12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3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15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6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8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9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0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2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3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4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5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6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27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28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Chart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9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0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1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1828800" y="225105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 descr="D:\WampServer\wamp\www\myvue\vue课件\vue运行简单流程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6793" y="337502"/>
            <a:ext cx="7319327" cy="5568653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6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8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5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6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9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0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1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2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5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6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47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8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9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50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51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5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54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5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56" name="直接连接符 56"/>
            <p:cNvCxnSpPr>
              <a:cxnSpLocks noChangeShapeType="1"/>
              <a:stCxn id="154" idx="0"/>
              <a:endCxn id="154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57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8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60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1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63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4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66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7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69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0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72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3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5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6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7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8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9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0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1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2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3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84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85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6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7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8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2194560" y="2906375"/>
            <a:ext cx="95097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说好的，我们的双向数据绑定呢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6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8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5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6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9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0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1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2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5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6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47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8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9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50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51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5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54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5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56" name="直接连接符 56"/>
            <p:cNvCxnSpPr>
              <a:cxnSpLocks noChangeShapeType="1"/>
              <a:stCxn id="154" idx="0"/>
              <a:endCxn id="154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57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8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60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1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63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4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66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7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69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0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72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3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5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6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7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8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9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0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1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2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3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84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85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6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7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8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1615440" y="1290935"/>
            <a:ext cx="95097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v-xxx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的实现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-v5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2194560" y="290637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、双向数据绑定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v-model:xxx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的实现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、常用的指令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v-bind:xxx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v-on:xxx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@xxx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）的实现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9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0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1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2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8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9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2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3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4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5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6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7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8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9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90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93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94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95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8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99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0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01" name="直接连接符 56"/>
            <p:cNvCxnSpPr>
              <a:cxnSpLocks noChangeShapeType="1"/>
              <a:stCxn id="99" idx="0"/>
              <a:endCxn id="99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03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4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0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9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12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3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16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7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19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20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1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22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23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5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6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8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9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0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1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2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8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53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5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62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5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8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71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179320" y="2144375"/>
            <a:ext cx="9509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、每次调用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vm.data.attribute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用获取数据，不免有些麻烦，如何实现直接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vm.attribute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、目前修改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，只能获取到一层，如何实现修改任意层？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、我们上面讨论的都是属性的修改，对于属性的增加，又该怎样呢？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6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8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1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4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3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4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5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6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7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8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39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0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1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42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43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5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46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7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49" name="直接连接符 56"/>
            <p:cNvCxnSpPr>
              <a:cxnSpLocks noChangeShapeType="1"/>
              <a:stCxn id="146" idx="0"/>
              <a:endCxn id="146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50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1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54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5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57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8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60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1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6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6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7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3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4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5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6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7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8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9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0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1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82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6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7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1615440" y="1290935"/>
            <a:ext cx="9509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关于三点补充问题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-v6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194560" y="2906375"/>
            <a:ext cx="950976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Object.defineProperty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对象上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、循环读取属性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、监听属性时，对于数组对象添加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_ob_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属性，记录当前对象属性变化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6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8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1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4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3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4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5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6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7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8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39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1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42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43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46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7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49" name="直接连接符 56"/>
            <p:cNvCxnSpPr>
              <a:cxnSpLocks noChangeShapeType="1"/>
              <a:stCxn id="146" idx="0"/>
              <a:endCxn id="146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50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1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54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5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57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8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60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1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6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6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3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4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5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6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7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8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9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0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1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lookback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6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7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22" name="Picture 2" descr="D:\WampServer\wamp\www\myvue\vue课件\dat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9889" y="337141"/>
            <a:ext cx="8406809" cy="5254256"/>
          </a:xfrm>
          <a:prstGeom prst="rect">
            <a:avLst/>
          </a:prstGeom>
          <a:noFill/>
        </p:spPr>
      </p:pic>
      <p:sp>
        <p:nvSpPr>
          <p:cNvPr id="69" name="矩形 68"/>
          <p:cNvSpPr/>
          <p:nvPr/>
        </p:nvSpPr>
        <p:spPr>
          <a:xfrm>
            <a:off x="569716" y="1956391"/>
            <a:ext cx="2258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再回首，回顾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官方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走读源码</a:t>
            </a: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5145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dirty="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</a:t>
              </a:r>
              <a:r>
                <a:rPr lang="en-US" sz="1000" dirty="0" err="1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wuwenhua</a:t>
              </a:r>
              <a:r>
                <a:rPr lang="en-US" sz="1000" dirty="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 </a:t>
              </a:r>
              <a:r>
                <a:rPr lang="en-US" sz="1000" dirty="0" err="1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powerpoint</a:t>
              </a:r>
              <a:endParaRPr lang="zh-CN" altLang="en-US" sz="1000" dirty="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5150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56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59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62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65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6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1" name="矩形 66"/>
          <p:cNvSpPr>
            <a:spLocks noChangeArrowheads="1"/>
          </p:cNvSpPr>
          <p:nvPr/>
        </p:nvSpPr>
        <p:spPr bwMode="auto">
          <a:xfrm>
            <a:off x="2627948" y="1229995"/>
            <a:ext cx="7896225" cy="14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  <a:sym typeface="黑体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是基于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MVVM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（非严格）模式构建用户界面的渐进式框架，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的核心库关心视图层，用户只需关注自己数据的变化，剩下的工作就交给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去完成了。其中很重要的一部分工作就是数据驱动！</a:t>
            </a:r>
          </a:p>
        </p:txBody>
      </p:sp>
      <p:grpSp>
        <p:nvGrpSpPr>
          <p:cNvPr id="5182" name="组合 96"/>
          <p:cNvGrpSpPr>
            <a:grpSpLocks/>
          </p:cNvGrpSpPr>
          <p:nvPr/>
        </p:nvGrpSpPr>
        <p:grpSpPr bwMode="auto">
          <a:xfrm rot="18900000">
            <a:off x="-615950" y="387350"/>
            <a:ext cx="2647950" cy="612775"/>
            <a:chOff x="0" y="0"/>
            <a:chExt cx="2649404" cy="612000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04807" y="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简单介绍</a:t>
              </a: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1266" name="Picture 2" descr="MVVM结构图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9975" y="2815272"/>
            <a:ext cx="5715000" cy="2733676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39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0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2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3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5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8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9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0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2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3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4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5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6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7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8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9" name="矩形 6"/>
          <p:cNvSpPr>
            <a:spLocks noChangeArrowheads="1"/>
          </p:cNvSpPr>
          <p:nvPr/>
        </p:nvSpPr>
        <p:spPr bwMode="auto">
          <a:xfrm>
            <a:off x="1322388" y="2814638"/>
            <a:ext cx="60102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60" name="Rectangle 98"/>
          <p:cNvSpPr>
            <a:spLocks noChangeArrowheads="1"/>
          </p:cNvSpPr>
          <p:nvPr/>
        </p:nvSpPr>
        <p:spPr bwMode="auto">
          <a:xfrm>
            <a:off x="1809750" y="2624138"/>
            <a:ext cx="782002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lang="en-US" sz="6000">
                <a:solidFill>
                  <a:srgbClr val="404040"/>
                </a:solidFill>
                <a:latin typeface="Enter Sansman" pitchFamily="2" charset="0"/>
                <a:sym typeface="Enter Sansman" pitchFamily="2" charset="0"/>
              </a:rPr>
              <a:t>Thank You</a:t>
            </a:r>
            <a:endParaRPr lang="zh-CN" altLang="en-US" sz="6000">
              <a:solidFill>
                <a:srgbClr val="404040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4361" name="Rectangle 100"/>
          <p:cNvSpPr>
            <a:spLocks noChangeArrowheads="1"/>
          </p:cNvSpPr>
          <p:nvPr/>
        </p:nvSpPr>
        <p:spPr bwMode="auto">
          <a:xfrm>
            <a:off x="1866900" y="2624138"/>
            <a:ext cx="78200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lang="en-US" sz="6000">
                <a:solidFill>
                  <a:srgbClr val="80B323"/>
                </a:solidFill>
                <a:latin typeface="Enter Sansman" pitchFamily="2" charset="0"/>
                <a:ea typeface="HY헤드라인M" charset="-122"/>
                <a:sym typeface="HY헤드라인M" charset="-122"/>
              </a:rPr>
              <a:t>Thank You</a:t>
            </a:r>
            <a:endParaRPr lang="zh-CN" altLang="en-US"/>
          </a:p>
        </p:txBody>
      </p:sp>
      <p:sp>
        <p:nvSpPr>
          <p:cNvPr id="14362" name="矩形 164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63" name="矩形 16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64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4365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366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367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4368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4369" name="直接连接符 176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0" name="任意多边形 177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371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4372" name="圆角矩形 179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73" name="圆角矩形 180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4374" name="直接连接符 181"/>
            <p:cNvCxnSpPr>
              <a:cxnSpLocks noChangeShapeType="1"/>
              <a:stCxn id="14372" idx="0"/>
              <a:endCxn id="14372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4375" name="圆角矩形 182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76" name="直接连接符 183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7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4378" name="椭圆 18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79" name="直接连接符 186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0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4381" name="椭圆 188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82" name="直接连接符 189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3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4384" name="椭圆 19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85" name="直接连接符 192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6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4387" name="椭圆 19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88" name="直接连接符 195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9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4390" name="椭圆 197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91" name="直接连接符 198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2" name="矩形 199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3" name="矩形 200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4" name="矩形 201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5" name="矩形 202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6" name="矩形 203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7" name="直接连接符 204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8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9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00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01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02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fmla" valueType="clr">
                                      <p:cBhvr override="childStyle">
                                        <p:cTn id="14" dur="10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fmla" valueType="clr">
                                      <p:cBhvr>
                                        <p:cTn id="15" dur="10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0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 bldLvl="0" autoUpdateAnimBg="0"/>
      <p:bldP spid="14361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1" name="矩形 66"/>
          <p:cNvSpPr>
            <a:spLocks noChangeArrowheads="1"/>
          </p:cNvSpPr>
          <p:nvPr/>
        </p:nvSpPr>
        <p:spPr bwMode="auto">
          <a:xfrm>
            <a:off x="2627948" y="1229995"/>
            <a:ext cx="7896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  <a:sym typeface="黑体" pitchFamily="49" charset="-122"/>
              </a:rPr>
              <a:t>	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MVVM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分为三个部分：分别是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，模型层 ），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，视图层），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ViewModel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连接的桥梁，也可以看作为控制器）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5950" y="387350"/>
            <a:ext cx="2647950" cy="612775"/>
            <a:chOff x="0" y="0"/>
            <a:chExt cx="2649404" cy="612000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04807" y="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MVVM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56000" y="2686405"/>
            <a:ext cx="6136640" cy="328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原理</a:t>
              </a: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矩形 66"/>
          <p:cNvSpPr>
            <a:spLocks noChangeArrowheads="1"/>
          </p:cNvSpPr>
          <p:nvPr/>
        </p:nvSpPr>
        <p:spPr bwMode="auto">
          <a:xfrm>
            <a:off x="2627948" y="1372235"/>
            <a:ext cx="7896225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  <a:sym typeface="黑体" pitchFamily="49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把一个普通的 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JavaScript 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对象传给 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 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实例的 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data 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选项，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 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将遍历此对象所有的属性，并使用 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Object.defineProperty 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把这些属性全部转为 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getter/setter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用户看不到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getter/setter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，但是在内部它们让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Vue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追踪依赖，在属性被访问和修改时通知变化。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13138" y="3243580"/>
            <a:ext cx="5805488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首发</a:t>
              </a: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650" name="Picture 2" descr="D:\WampServer\wamp\www\myvue\vue课件\938664-20170522230647382-164349969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8466" y="649913"/>
            <a:ext cx="7378700" cy="5067300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1280160" y="2575560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Observer</a:t>
            </a:r>
            <a:endParaRPr lang="zh-CN" altLang="en-US" sz="2800" b="1" dirty="0"/>
          </a:p>
        </p:txBody>
      </p:sp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053840" y="2087880"/>
            <a:ext cx="4827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Observer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（监听器）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-v1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73880" y="3108960"/>
            <a:ext cx="3605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Object.defineProperty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600200" y="2494895"/>
            <a:ext cx="95097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还缺什么呢？怎样去更好的管理我们的初始数据，而不是一上来就强制把所有初始数据更新到视图？</a:t>
            </a:r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615440" y="1290935"/>
            <a:ext cx="9509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Dep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（订阅器）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-v2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94560" y="2906375"/>
            <a:ext cx="950976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setter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自身实例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getter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中循环执行更新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Chart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828800" y="225105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4" name="Picture 2" descr="D:\WampServer\wamp\www\myvue\vue课件\de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84830" y="476509"/>
            <a:ext cx="9250346" cy="5009891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"/>
        <a:ea typeface="宋体"/>
        <a:cs typeface=""/>
      </a:majorFont>
      <a:minorFont>
        <a:latin typeface="Cambri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Pages>0</Pages>
  <Words>395</Words>
  <Characters>0</Characters>
  <Application>Microsoft Office PowerPoint</Application>
  <DocSecurity>0</DocSecurity>
  <PresentationFormat>宽屏</PresentationFormat>
  <Lines>0</Lines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HY헤드라인M</vt:lpstr>
      <vt:lpstr>Calibri</vt:lpstr>
      <vt:lpstr>宋体</vt:lpstr>
      <vt:lpstr>Enter Sansman</vt:lpstr>
      <vt:lpstr>Arial</vt:lpstr>
      <vt:lpstr>Eras Light ITC</vt:lpstr>
      <vt:lpstr>Cambria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</dc:creator>
  <cp:lastModifiedBy>wuwhs</cp:lastModifiedBy>
  <cp:revision>275</cp:revision>
  <dcterms:created xsi:type="dcterms:W3CDTF">2013-12-16T11:11:00Z</dcterms:created>
  <dcterms:modified xsi:type="dcterms:W3CDTF">2017-11-17T06:26:19Z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2052-9.1.0.5087</vt:lpwstr>
  </property>
</Properties>
</file>