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753600" cy="5486400"/>
  <p:notesSz cx="97536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700784"/>
            <a:ext cx="829056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072384"/>
            <a:ext cx="682752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261872"/>
            <a:ext cx="4242816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261872"/>
            <a:ext cx="4242816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219456"/>
            <a:ext cx="8778240" cy="877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261872"/>
            <a:ext cx="8778240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5102352"/>
            <a:ext cx="3121152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5102352"/>
            <a:ext cx="2243328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5102352"/>
            <a:ext cx="2243328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2022-09-28T23:57:04Z</dcterms:created>
  <dcterms:modified xsi:type="dcterms:W3CDTF">2022-09-28T23:57:04Z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LastSaved">
    <vt:filetime>2022-09-28T00:00:00Z</vt:filetime>
  </property>
</Properties>
</file>