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753600" cy="5486400"/>
  <p:notesSz cx="97536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700784"/>
            <a:ext cx="829056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072384"/>
            <a:ext cx="682752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261872"/>
            <a:ext cx="424281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261872"/>
            <a:ext cx="424281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19456"/>
            <a:ext cx="8778240" cy="877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261872"/>
            <a:ext cx="8778240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102352"/>
            <a:ext cx="3121152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102352"/>
            <a:ext cx="224332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5102352"/>
            <a:ext cx="224332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6CBD5E-B4B9-9DDD-2356-A492D2842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01" y="75570"/>
            <a:ext cx="9795794" cy="54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3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s.amirtha2802@gmail.com</cp:lastModifiedBy>
  <cp:revision>1</cp:revision>
  <dcterms:created xsi:type="dcterms:W3CDTF">2022-09-28T23:57:04Z</dcterms:created>
  <dcterms:modified xsi:type="dcterms:W3CDTF">2022-09-29T06:00:59Z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LastSaved">
    <vt:filetime>2022-09-28T00:00:00Z</vt:filetime>
  </property>
</Properties>
</file>