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58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7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119160" y="-917704"/>
            <a:ext cx="12445975" cy="827162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70066"/>
            <a:ext cx="9144000" cy="4117867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70066"/>
            <a:ext cx="9144000" cy="4117867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624539" y="393229"/>
            <a:ext cx="13482268" cy="6071543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425796" y="10864498"/>
            <a:ext cx="9144000" cy="4117867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012740" y="323015"/>
            <a:ext cx="12533046" cy="564407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105561" y="-812246"/>
            <a:ext cx="12672873" cy="880299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476515" y="376199"/>
            <a:ext cx="12097030" cy="544772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3245210" y="129474"/>
            <a:ext cx="14653640" cy="659905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70066"/>
            <a:ext cx="9144000" cy="411786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2201117PI</dc:creator>
  <dcterms:created xsi:type="dcterms:W3CDTF">2015-05-11T22:30:45Z</dcterms:created>
  <dcterms:modified xsi:type="dcterms:W3CDTF">2022-09-29T01:04:00Z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eb46a299e5b24ef19bca326bcfe88d05</vt:lpwstr>
  </property>
</Properties>
</file>