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1"/>
  </p:notesMasterIdLst>
  <p:handoutMasterIdLst>
    <p:handoutMasterId r:id="rId52"/>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 id="32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7/23/2018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653597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7/23/2018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6649023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24714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41567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7/23/2018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7/23/2018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7/23/2018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7/23/2018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7/23/2018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7/23/2018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7/23/2018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7/23/2018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7/23/2018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7/23/2018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7/23/2018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7/23/2018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2" name="Right Arrow 1"/>
          <p:cNvSpPr/>
          <p:nvPr/>
        </p:nvSpPr>
        <p:spPr>
          <a:xfrm>
            <a:off x="4315968" y="49377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2" name="Right Arrow 1"/>
          <p:cNvSpPr/>
          <p:nvPr/>
        </p:nvSpPr>
        <p:spPr>
          <a:xfrm>
            <a:off x="5468112" y="494690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
        <p:nvSpPr>
          <p:cNvPr id="6" name="Right Arrow 5"/>
          <p:cNvSpPr/>
          <p:nvPr/>
        </p:nvSpPr>
        <p:spPr>
          <a:xfrm>
            <a:off x="4187952" y="101498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1862</TotalTime>
  <Words>3392</Words>
  <Application>Microsoft Office PowerPoint</Application>
  <PresentationFormat>On-screen Show (4:3)</PresentationFormat>
  <Paragraphs>332</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ＭＳ Ｐゴシック</vt:lpstr>
      <vt:lpstr>Arial</vt:lpstr>
      <vt:lpstr>Calibri</vt:lpstr>
      <vt:lpstr>Times New Roman</vt:lpstr>
      <vt:lpstr>Wingdings</vt: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ASUS</cp:lastModifiedBy>
  <cp:revision>16</cp:revision>
  <dcterms:created xsi:type="dcterms:W3CDTF">2009-12-29T10:39:27Z</dcterms:created>
  <dcterms:modified xsi:type="dcterms:W3CDTF">2018-07-23T16:43:21Z</dcterms:modified>
</cp:coreProperties>
</file>