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2"/>
      <p:bold r:id="rId13"/>
      <p:italic r:id="rId14"/>
      <p:boldItalic r:id="rId15"/>
    </p:embeddedFont>
    <p:embeddedFont>
      <p:font typeface="Raleway" panose="020B0503030101060003" pitchFamily="34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39" d="100"/>
          <a:sy n="139" d="100"/>
        </p:scale>
        <p:origin x="176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7db44e7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7db44e7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7db44e7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7db44e7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7db44e7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7db44e7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7db44e7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7db44e7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7db44e7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7db44e7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97447" y="783049"/>
            <a:ext cx="64152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 Engine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460714" y="273161"/>
            <a:ext cx="329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Rapid UI &amp; UX Development Framework</a:t>
            </a:r>
            <a:endParaRPr sz="1000" b="1"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4817716" y="1628730"/>
            <a:ext cx="2502900" cy="3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Frontend as a Service</a:t>
            </a:r>
            <a:endParaRPr sz="1400" b="1" dirty="0"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71069" y="3679055"/>
            <a:ext cx="4051268" cy="9560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Md. Sadhan Sarker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Software Engineer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 dirty="0"/>
              <a:t>Analytics &amp; Innovation And Mobile Apps</a:t>
            </a:r>
            <a:endParaRPr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C0A74-0AC1-E54D-8F2F-3FD2F75902DA}"/>
              </a:ext>
            </a:extLst>
          </p:cNvPr>
          <p:cNvSpPr/>
          <p:nvPr/>
        </p:nvSpPr>
        <p:spPr>
          <a:xfrm>
            <a:off x="234335" y="4700016"/>
            <a:ext cx="8578312" cy="70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B59C7-A014-2E4B-BF32-336BA7E7C756}"/>
              </a:ext>
            </a:extLst>
          </p:cNvPr>
          <p:cNvSpPr/>
          <p:nvPr/>
        </p:nvSpPr>
        <p:spPr>
          <a:xfrm>
            <a:off x="2460714" y="372580"/>
            <a:ext cx="628866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99250-C579-6B4E-8573-DAFF6469E4C2}"/>
              </a:ext>
            </a:extLst>
          </p:cNvPr>
          <p:cNvSpPr/>
          <p:nvPr/>
        </p:nvSpPr>
        <p:spPr>
          <a:xfrm>
            <a:off x="2460714" y="734385"/>
            <a:ext cx="628866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75" y="162725"/>
            <a:ext cx="81362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5675301" y="877040"/>
            <a:ext cx="2451728" cy="6383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1408176" y="807675"/>
            <a:ext cx="5960399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Contents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4294967295"/>
          </p:nvPr>
        </p:nvSpPr>
        <p:spPr>
          <a:xfrm>
            <a:off x="1319290" y="1188975"/>
            <a:ext cx="5492989" cy="3324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Frontend Engine</a:t>
            </a:r>
            <a:endParaRPr sz="1200" dirty="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Why Frontend Engine</a:t>
            </a:r>
            <a:endParaRPr sz="1200" dirty="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Frontend Engine Development</a:t>
            </a:r>
            <a:endParaRPr sz="1400" b="1" dirty="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OLM Workflow tool</a:t>
            </a:r>
            <a:endParaRPr sz="1400" b="1" dirty="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Discussion about NGES UI Engines</a:t>
            </a:r>
            <a:endParaRPr sz="1400" b="1" dirty="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High Level Architecture</a:t>
            </a:r>
            <a:endParaRPr sz="1400" b="1" dirty="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rgbClr val="4A86E8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Engine Meta Configuration</a:t>
            </a:r>
            <a:endParaRPr sz="1400" b="1" dirty="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 idx="4294967295"/>
          </p:nvPr>
        </p:nvSpPr>
        <p:spPr>
          <a:xfrm>
            <a:off x="535775" y="500300"/>
            <a:ext cx="6885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4A86E8"/>
                </a:solidFill>
              </a:rPr>
              <a:t>Frontend Engine</a:t>
            </a:r>
            <a:endParaRPr sz="2400" dirty="0">
              <a:solidFill>
                <a:srgbClr val="4A86E8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7067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Rapid UI/UX development and microservice adoptable. 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Base on predefined resource libraries and components - UI/UX easily implementable.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Purpose of this engine making application lightweight.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Base on customer need it can easily configurable.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Through meta configuration fronted development will be rapid.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900" y="3291400"/>
            <a:ext cx="1852100" cy="18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 idx="4294967295"/>
          </p:nvPr>
        </p:nvSpPr>
        <p:spPr>
          <a:xfrm>
            <a:off x="526630" y="362740"/>
            <a:ext cx="7812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4A86E8"/>
                </a:solidFill>
              </a:rPr>
              <a:t>Frontend Engine Potentiality</a:t>
            </a:r>
            <a:endParaRPr sz="2400" dirty="0">
              <a:solidFill>
                <a:srgbClr val="4A86E8"/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4294967295"/>
          </p:nvPr>
        </p:nvSpPr>
        <p:spPr>
          <a:xfrm>
            <a:off x="444334" y="1283072"/>
            <a:ext cx="7602385" cy="3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Frontend engine consumes data from different  microservices and integrate those information into  single view.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Rapid UI &amp; UX Development by providing resource libraries.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Making Applications cloud ready, so that microservices look like monolith from externally. 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Easily Configurable Customer features subscription. (Like </a:t>
            </a:r>
            <a:r>
              <a:rPr lang="en" sz="1400" b="0" dirty="0" err="1">
                <a:latin typeface="Lato"/>
                <a:ea typeface="Lato"/>
                <a:cs typeface="Lato"/>
                <a:sym typeface="Lato"/>
              </a:rPr>
              <a:t>SaSS</a:t>
            </a: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).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Goal to Provide enterprise grade quick start skeleton, like ( Odoo </a:t>
            </a:r>
            <a:r>
              <a:rPr lang="en" sz="1400" b="0" dirty="0" err="1">
                <a:latin typeface="Lato"/>
                <a:ea typeface="Lato"/>
                <a:cs typeface="Lato"/>
                <a:sym typeface="Lato"/>
              </a:rPr>
              <a:t>Erp</a:t>
            </a: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, Salesforce </a:t>
            </a:r>
            <a:r>
              <a:rPr lang="en" sz="1400" b="0" dirty="0" err="1">
                <a:latin typeface="Lato"/>
                <a:ea typeface="Lato"/>
                <a:cs typeface="Lato"/>
                <a:sym typeface="Lato"/>
              </a:rPr>
              <a:t>Erp</a:t>
            </a: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).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Engine Provide Workflow tools so that business flows can easily configurable. </a:t>
            </a:r>
            <a:br>
              <a:rPr lang="en" sz="14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(Ex. Base on Drag and Drop we can define business flow)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443" y="3522822"/>
            <a:ext cx="1947574" cy="1705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 idx="4294967295"/>
          </p:nvPr>
        </p:nvSpPr>
        <p:spPr>
          <a:xfrm>
            <a:off x="535774" y="424100"/>
            <a:ext cx="7812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4A86E8"/>
                </a:solidFill>
              </a:rPr>
              <a:t>Frontend Engine Development</a:t>
            </a:r>
            <a:endParaRPr sz="2400" dirty="0">
              <a:solidFill>
                <a:srgbClr val="4A86E8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4294967295"/>
          </p:nvPr>
        </p:nvSpPr>
        <p:spPr>
          <a:xfrm>
            <a:off x="535774" y="1267900"/>
            <a:ext cx="8315617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NGES team maintain central Frontend Framework Skeleton and it’s versioning.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Individual Team clone framework from central repository. They have guidelines and documentation base on versions.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Pre Define meta configured into framework. So developer just need to focus on services and features development.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Individually they can maintain their services and features.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- Framework features will be updated and developer will be benefited and their life will be easier. </a:t>
            </a:r>
            <a:endParaRPr sz="14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 idx="4294967295"/>
          </p:nvPr>
        </p:nvSpPr>
        <p:spPr>
          <a:xfrm>
            <a:off x="226400" y="163225"/>
            <a:ext cx="7812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4A86E8"/>
                </a:solidFill>
              </a:rPr>
              <a:t>Frontend Engine Workflow tool</a:t>
            </a:r>
            <a:endParaRPr sz="2400" dirty="0">
              <a:solidFill>
                <a:srgbClr val="4A86E8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4294967295"/>
          </p:nvPr>
        </p:nvSpPr>
        <p:spPr>
          <a:xfrm>
            <a:off x="6955050" y="1160300"/>
            <a:ext cx="2097510" cy="3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- Base on Select OLM Object we can define flow or path for that object.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- Define Object State User accessibility and actions through Role and Event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24" y="983425"/>
            <a:ext cx="6668425" cy="388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 idx="4294967295"/>
          </p:nvPr>
        </p:nvSpPr>
        <p:spPr>
          <a:xfrm>
            <a:off x="259750" y="168925"/>
            <a:ext cx="41121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A86E8"/>
                </a:solidFill>
              </a:rPr>
              <a:t>High Level Architecture</a:t>
            </a:r>
            <a:endParaRPr sz="2400">
              <a:solidFill>
                <a:srgbClr val="4A86E8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50" y="840925"/>
            <a:ext cx="3157341" cy="41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055" y="152400"/>
            <a:ext cx="47475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 idx="4294967295"/>
          </p:nvPr>
        </p:nvSpPr>
        <p:spPr>
          <a:xfrm>
            <a:off x="535775" y="124925"/>
            <a:ext cx="7812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Engine Meta Configuration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4294967295"/>
          </p:nvPr>
        </p:nvSpPr>
        <p:spPr>
          <a:xfrm>
            <a:off x="663125" y="1006125"/>
            <a:ext cx="80673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→ Design Meta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→ Business Meta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Design Meta: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 When components were developed their Look and Feel or UI &amp; UX meta information defined into Frontend Engine. Developed components must be isolated so that easily business meta can be consumable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.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Notes:</a:t>
            </a: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 Components UI &amp; UX meta will be given as resource libraries.</a:t>
            </a:r>
            <a:endParaRPr sz="12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Business Meta: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For populating components Look and Feel, Interact with Business meta information. Business meta provided by services.</a:t>
            </a:r>
            <a:endParaRPr sz="12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Notes</a:t>
            </a: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: </a:t>
            </a:r>
            <a:endParaRPr sz="12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  - Business meta processed by “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Base layout” </a:t>
            </a: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through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consuming service API endpoints then UI will be populated.</a:t>
            </a:r>
            <a:endParaRPr sz="12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  - Needs “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Base layout”</a:t>
            </a: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 and objects mapping configuration into service, so based on user selection that View  can render.</a:t>
            </a:r>
            <a:endParaRPr sz="12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dirty="0">
                <a:latin typeface="Lato"/>
                <a:ea typeface="Lato"/>
                <a:cs typeface="Lato"/>
                <a:sym typeface="Lato"/>
              </a:rPr>
              <a:t> </a:t>
            </a:r>
            <a:endParaRPr sz="12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775" y="162725"/>
            <a:ext cx="68485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2780450" y="1840600"/>
            <a:ext cx="36567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Thanks! Everyone.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440</Words>
  <Application>Microsoft Macintosh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Arial</vt:lpstr>
      <vt:lpstr>Lato</vt:lpstr>
      <vt:lpstr>Swiss</vt:lpstr>
      <vt:lpstr>Frontend Engine</vt:lpstr>
      <vt:lpstr>PowerPoint Presentation</vt:lpstr>
      <vt:lpstr>Frontend Engine</vt:lpstr>
      <vt:lpstr>Frontend Engine Potentiality</vt:lpstr>
      <vt:lpstr>Frontend Engine Development</vt:lpstr>
      <vt:lpstr>Frontend Engine Workflow tool</vt:lpstr>
      <vt:lpstr>High Level Architecture</vt:lpstr>
      <vt:lpstr>Engine Meta Configuration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Engine</dc:title>
  <cp:lastModifiedBy>Microsoft Office User</cp:lastModifiedBy>
  <cp:revision>3</cp:revision>
  <dcterms:modified xsi:type="dcterms:W3CDTF">2019-06-11T05:53:55Z</dcterms:modified>
</cp:coreProperties>
</file>