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4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11/3/2017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11/3/2017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11/3/2017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11/3/2017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11/3/2017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11/3/2017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11/3/2017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11/3/2017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990600"/>
          </a:xfrm>
        </p:spPr>
        <p:txBody>
          <a:bodyPr/>
          <a:lstStyle/>
          <a:p>
            <a:endParaRPr lang="en-US" dirty="0"/>
          </a:p>
        </p:txBody>
      </p:sp>
      <p:sp>
        <p:nvSpPr>
          <p:cNvPr id="3" name="Subtitle 2"/>
          <p:cNvSpPr>
            <a:spLocks noGrp="1"/>
          </p:cNvSpPr>
          <p:nvPr>
            <p:ph type="subTitle" idx="1"/>
          </p:nvPr>
        </p:nvSpPr>
        <p:spPr>
          <a:xfrm>
            <a:off x="685800" y="2133600"/>
            <a:ext cx="7772400" cy="2677711"/>
          </a:xfrm>
        </p:spPr>
        <p:txBody>
          <a:bodyPr/>
          <a:lstStyle/>
          <a:p>
            <a:pPr algn="l"/>
            <a:r>
              <a:rPr lang="en-US" dirty="0" smtClean="0"/>
              <a:t>MD. KHALID HASAN HAIDAR</a:t>
            </a:r>
          </a:p>
          <a:p>
            <a:pPr algn="l"/>
            <a:r>
              <a:rPr lang="en-US" dirty="0" smtClean="0"/>
              <a:t>151-35-955</a:t>
            </a:r>
            <a:endParaRPr lang="en-US" dirty="0"/>
          </a:p>
        </p:txBody>
      </p:sp>
    </p:spTree>
    <p:extLst>
      <p:ext uri="{BB962C8B-B14F-4D97-AF65-F5344CB8AC3E}">
        <p14:creationId xmlns:p14="http://schemas.microsoft.com/office/powerpoint/2010/main" val="3716900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Inheritance can be defined as the process where one class acquires the properties (methods and fields) of another. With the use of inheritance the information is made manageable in a hierarchical order</a:t>
            </a:r>
            <a:r>
              <a:rPr lang="en-US" dirty="0" smtClean="0"/>
              <a:t>.</a:t>
            </a:r>
          </a:p>
          <a:p>
            <a:pPr marL="109728" indent="0">
              <a:buNone/>
            </a:pPr>
            <a:r>
              <a:rPr lang="en-US" dirty="0"/>
              <a:t>The class which inherits the properties of other is known as subclass (derived class, child class) and the class whose properties are inherited is known as superclass (base class, parent class).</a:t>
            </a:r>
            <a:endParaRPr lang="en-US" dirty="0"/>
          </a:p>
        </p:txBody>
      </p:sp>
      <p:sp>
        <p:nvSpPr>
          <p:cNvPr id="3" name="Title 2"/>
          <p:cNvSpPr>
            <a:spLocks noGrp="1"/>
          </p:cNvSpPr>
          <p:nvPr>
            <p:ph type="title"/>
          </p:nvPr>
        </p:nvSpPr>
        <p:spPr/>
        <p:txBody>
          <a:bodyPr/>
          <a:lstStyle/>
          <a:p>
            <a:pPr algn="ctr"/>
            <a:r>
              <a:rPr lang="en-US" dirty="0" smtClean="0"/>
              <a:t>Inheritance</a:t>
            </a:r>
            <a:endParaRPr lang="en-US" dirty="0"/>
          </a:p>
        </p:txBody>
      </p:sp>
    </p:spTree>
    <p:extLst>
      <p:ext uri="{BB962C8B-B14F-4D97-AF65-F5344CB8AC3E}">
        <p14:creationId xmlns:p14="http://schemas.microsoft.com/office/powerpoint/2010/main" val="1542147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828800"/>
            <a:ext cx="63246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5654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Polymorphism means to process objects differently based on their data type.</a:t>
            </a:r>
          </a:p>
          <a:p>
            <a:r>
              <a:rPr lang="en-US" dirty="0"/>
              <a:t>In other words it means, one method with multiple implementation, for a certain class of action. And which implementation to be used is decided at runtime depending upon the situation (i.e., data type of the object)</a:t>
            </a:r>
          </a:p>
          <a:p>
            <a:r>
              <a:rPr lang="en-US" dirty="0"/>
              <a:t>This can be implemented by designing a generic interface, which provides generic methods for a certain class of action and there can be multiple classes, which provides the implementation of these generic methods.</a:t>
            </a:r>
          </a:p>
          <a:p>
            <a:endParaRPr lang="en-US" dirty="0"/>
          </a:p>
        </p:txBody>
      </p:sp>
      <p:sp>
        <p:nvSpPr>
          <p:cNvPr id="3" name="Title 2"/>
          <p:cNvSpPr>
            <a:spLocks noGrp="1"/>
          </p:cNvSpPr>
          <p:nvPr>
            <p:ph type="title"/>
          </p:nvPr>
        </p:nvSpPr>
        <p:spPr/>
        <p:txBody>
          <a:bodyPr>
            <a:normAutofit fontScale="90000"/>
          </a:bodyPr>
          <a:lstStyle/>
          <a:p>
            <a:r>
              <a:rPr lang="en-US" dirty="0">
                <a:effectLst/>
              </a:rPr>
              <a:t>Polymorphism</a:t>
            </a:r>
            <a:br>
              <a:rPr lang="en-US" dirty="0">
                <a:effectLst/>
              </a:rPr>
            </a:br>
            <a:endParaRPr lang="en-US" dirty="0"/>
          </a:p>
        </p:txBody>
      </p:sp>
    </p:spTree>
    <p:extLst>
      <p:ext uri="{BB962C8B-B14F-4D97-AF65-F5344CB8AC3E}">
        <p14:creationId xmlns:p14="http://schemas.microsoft.com/office/powerpoint/2010/main" val="175373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 A car have a gear transmission system. It has four front gears and one backward gear. When the engine is accelerated then depending upon which gear is engaged different amount power and movement is delivered to the car. The action is same applying gear but based on the type of gear the action behaves differently or you can say that it shows many forms (polymorphism means many forms)</a:t>
            </a:r>
            <a:endParaRPr lang="en-US" dirty="0"/>
          </a:p>
        </p:txBody>
      </p:sp>
      <p:sp>
        <p:nvSpPr>
          <p:cNvPr id="3" name="Title 2"/>
          <p:cNvSpPr>
            <a:spLocks noGrp="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557087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Binding the data with the code that manipulates it.</a:t>
            </a:r>
          </a:p>
          <a:p>
            <a:r>
              <a:rPr lang="en-US" dirty="0"/>
              <a:t>It keeps the data and the code safe from external interference</a:t>
            </a:r>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a:effectLst/>
              </a:rPr>
              <a:t>Encapsulation</a:t>
            </a:r>
            <a:br>
              <a:rPr lang="en-US" dirty="0">
                <a:effectLst/>
              </a:rPr>
            </a:br>
            <a:endParaRPr lang="en-US" dirty="0"/>
          </a:p>
        </p:txBody>
      </p:sp>
    </p:spTree>
    <p:extLst>
      <p:ext uri="{BB962C8B-B14F-4D97-AF65-F5344CB8AC3E}">
        <p14:creationId xmlns:p14="http://schemas.microsoft.com/office/powerpoint/2010/main" val="1579021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class Box </a:t>
            </a:r>
            <a:r>
              <a:rPr lang="en-US" dirty="0" smtClean="0"/>
              <a:t>{ </a:t>
            </a:r>
          </a:p>
          <a:p>
            <a:pPr marL="109728" indent="0">
              <a:buNone/>
            </a:pPr>
            <a:r>
              <a:rPr lang="en-US" dirty="0" smtClean="0"/>
              <a:t>public</a:t>
            </a:r>
            <a:r>
              <a:rPr lang="en-US" dirty="0"/>
              <a:t>: double </a:t>
            </a:r>
            <a:r>
              <a:rPr lang="en-US" dirty="0" err="1"/>
              <a:t>getVolume</a:t>
            </a:r>
            <a:r>
              <a:rPr lang="en-US" dirty="0"/>
              <a:t>(void) { </a:t>
            </a:r>
            <a:endParaRPr lang="en-US" dirty="0" smtClean="0"/>
          </a:p>
          <a:p>
            <a:pPr marL="109728" indent="0">
              <a:buNone/>
            </a:pPr>
            <a:r>
              <a:rPr lang="en-US" dirty="0" smtClean="0"/>
              <a:t>return </a:t>
            </a:r>
            <a:r>
              <a:rPr lang="en-US" dirty="0"/>
              <a:t>length * breadth * height; </a:t>
            </a:r>
            <a:endParaRPr lang="en-US" dirty="0" smtClean="0"/>
          </a:p>
          <a:p>
            <a:pPr marL="109728" indent="0">
              <a:buNone/>
            </a:pPr>
            <a:r>
              <a:rPr lang="en-US" dirty="0" smtClean="0"/>
              <a:t>} </a:t>
            </a:r>
          </a:p>
          <a:p>
            <a:pPr marL="109728" indent="0">
              <a:buNone/>
            </a:pPr>
            <a:r>
              <a:rPr lang="en-US" dirty="0" smtClean="0"/>
              <a:t>private</a:t>
            </a:r>
            <a:r>
              <a:rPr lang="en-US" dirty="0"/>
              <a:t>: </a:t>
            </a:r>
            <a:endParaRPr lang="en-US" dirty="0" smtClean="0"/>
          </a:p>
          <a:p>
            <a:pPr marL="109728" indent="0">
              <a:buNone/>
            </a:pPr>
            <a:r>
              <a:rPr lang="en-US" dirty="0" smtClean="0"/>
              <a:t>double </a:t>
            </a:r>
            <a:r>
              <a:rPr lang="en-US" dirty="0"/>
              <a:t>length; // Length of a box </a:t>
            </a:r>
            <a:endParaRPr lang="en-US" dirty="0" smtClean="0"/>
          </a:p>
          <a:p>
            <a:pPr marL="109728" indent="0">
              <a:buNone/>
            </a:pPr>
            <a:r>
              <a:rPr lang="en-US" dirty="0" smtClean="0"/>
              <a:t>double </a:t>
            </a:r>
            <a:r>
              <a:rPr lang="en-US" dirty="0"/>
              <a:t>breadth; // Breadth of a box </a:t>
            </a:r>
            <a:endParaRPr lang="en-US" dirty="0" smtClean="0"/>
          </a:p>
          <a:p>
            <a:pPr marL="109728" indent="0">
              <a:buNone/>
            </a:pPr>
            <a:r>
              <a:rPr lang="en-US" dirty="0" smtClean="0"/>
              <a:t>double </a:t>
            </a:r>
            <a:r>
              <a:rPr lang="en-US" dirty="0"/>
              <a:t>height; // Height of a box </a:t>
            </a:r>
            <a:endParaRPr lang="en-US" dirty="0" smtClean="0"/>
          </a:p>
          <a:p>
            <a:pPr marL="109728" indent="0">
              <a:buNone/>
            </a:pPr>
            <a:r>
              <a:rPr lang="en-US" dirty="0" smtClean="0"/>
              <a:t>};</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09223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The variables length, breadth, and height are </a:t>
            </a:r>
            <a:r>
              <a:rPr lang="en-US" b="1" dirty="0"/>
              <a:t>private</a:t>
            </a:r>
            <a:r>
              <a:rPr lang="en-US" dirty="0"/>
              <a:t>. This means that they can be accessed only by other members of the Box class, and not by any other part of your program. This is one way encapsulation is achieved.</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174144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Abstraction refers to the act of focusing on important details or characteristics and filtering out the unwanted details or explanations.</a:t>
            </a:r>
            <a:endParaRPr lang="en-US" dirty="0"/>
          </a:p>
        </p:txBody>
      </p:sp>
      <p:sp>
        <p:nvSpPr>
          <p:cNvPr id="3" name="Title 2"/>
          <p:cNvSpPr>
            <a:spLocks noGrp="1"/>
          </p:cNvSpPr>
          <p:nvPr>
            <p:ph type="title"/>
          </p:nvPr>
        </p:nvSpPr>
        <p:spPr/>
        <p:txBody>
          <a:bodyPr>
            <a:normAutofit fontScale="90000"/>
          </a:bodyPr>
          <a:lstStyle/>
          <a:p>
            <a:r>
              <a:rPr lang="en-US" b="0" dirty="0">
                <a:effectLst/>
              </a:rPr>
              <a:t>Abstraction</a:t>
            </a:r>
            <a:br>
              <a:rPr lang="en-US" b="0" dirty="0">
                <a:effectLst/>
              </a:rPr>
            </a:br>
            <a:endParaRPr lang="en-US" dirty="0"/>
          </a:p>
        </p:txBody>
      </p:sp>
    </p:spTree>
    <p:extLst>
      <p:ext uri="{BB962C8B-B14F-4D97-AF65-F5344CB8AC3E}">
        <p14:creationId xmlns:p14="http://schemas.microsoft.com/office/powerpoint/2010/main" val="2231648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39</TotalTime>
  <Words>270</Words>
  <Application>Microsoft Office PowerPoint</Application>
  <PresentationFormat>On-screen Show (4:3)</PresentationFormat>
  <Paragraphs>26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PowerPoint Presentation</vt:lpstr>
      <vt:lpstr>Inheritance</vt:lpstr>
      <vt:lpstr>PowerPoint Presentation</vt:lpstr>
      <vt:lpstr>Polymorphism </vt:lpstr>
      <vt:lpstr>Example:</vt:lpstr>
      <vt:lpstr>Encapsulation </vt:lpstr>
      <vt:lpstr>PowerPoint Presentation</vt:lpstr>
      <vt:lpstr>PowerPoint Presentation</vt:lpstr>
      <vt:lpstr>Abstraction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Hemel</dc:creator>
  <cp:lastModifiedBy>Hemel</cp:lastModifiedBy>
  <cp:revision>5</cp:revision>
  <dcterms:created xsi:type="dcterms:W3CDTF">2006-08-16T00:00:00Z</dcterms:created>
  <dcterms:modified xsi:type="dcterms:W3CDTF">2017-11-03T17:49:33Z</dcterms:modified>
</cp:coreProperties>
</file>