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59" r:id="rId4"/>
    <p:sldId id="261" r:id="rId5"/>
    <p:sldId id="262" r:id="rId6"/>
    <p:sldId id="278" r:id="rId7"/>
    <p:sldId id="277" r:id="rId8"/>
    <p:sldId id="274" r:id="rId9"/>
    <p:sldId id="263" r:id="rId10"/>
    <p:sldId id="279" r:id="rId11"/>
    <p:sldId id="283" r:id="rId12"/>
    <p:sldId id="282" r:id="rId13"/>
    <p:sldId id="280" r:id="rId14"/>
    <p:sldId id="281" r:id="rId15"/>
    <p:sldId id="264" r:id="rId16"/>
    <p:sldId id="266" r:id="rId17"/>
    <p:sldId id="271" r:id="rId18"/>
    <p:sldId id="272" r:id="rId19"/>
    <p:sldId id="267" r:id="rId20"/>
    <p:sldId id="273" r:id="rId21"/>
    <p:sldId id="268" r:id="rId22"/>
    <p:sldId id="276" r:id="rId23"/>
    <p:sldId id="275" r:id="rId24"/>
    <p:sldId id="26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12-Apr-18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12-Apr-18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12-Apr-18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12-Apr-18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1"/>
            <a:ext cx="7772400" cy="2076450"/>
          </a:xfrm>
        </p:spPr>
        <p:txBody>
          <a:bodyPr>
            <a:normAutofit/>
          </a:bodyPr>
          <a:lstStyle/>
          <a:p>
            <a:r>
              <a:rPr lang="en-AU" b="1" dirty="0">
                <a:latin typeface="Times New Roman" pitchFamily="18" charset="0"/>
                <a:cs typeface="Times New Roman" pitchFamily="18" charset="0"/>
              </a:rPr>
              <a:t>Bike Hiring</a:t>
            </a:r>
            <a:br>
              <a:rPr lang="en-US" dirty="0">
                <a:latin typeface="Times New Roman" pitchFamily="18" charset="0"/>
                <a:cs typeface="Times New Roman" pitchFamily="18" charset="0"/>
              </a:rPr>
            </a:br>
            <a:endParaRPr lang="en-US" dirty="0"/>
          </a:p>
        </p:txBody>
      </p:sp>
      <p:sp>
        <p:nvSpPr>
          <p:cNvPr id="3" name="Subtitle 2"/>
          <p:cNvSpPr>
            <a:spLocks noGrp="1"/>
          </p:cNvSpPr>
          <p:nvPr>
            <p:ph type="subTitle" idx="1"/>
          </p:nvPr>
        </p:nvSpPr>
        <p:spPr>
          <a:xfrm>
            <a:off x="1371600" y="3886200"/>
            <a:ext cx="6400800" cy="2286000"/>
          </a:xfrm>
        </p:spPr>
        <p:txBody>
          <a:bodyPr>
            <a:normAutofit lnSpcReduction="10000"/>
          </a:bodyPr>
          <a:lstStyle/>
          <a:p>
            <a:r>
              <a:rPr lang="en-US" dirty="0"/>
              <a:t>Md. Khalid Hasan Haidar</a:t>
            </a:r>
          </a:p>
          <a:p>
            <a:r>
              <a:rPr lang="en-US" dirty="0"/>
              <a:t>ID: 151-35-955</a:t>
            </a:r>
          </a:p>
          <a:p>
            <a:r>
              <a:rPr lang="en-US" dirty="0"/>
              <a:t>Department of Software Engineering,</a:t>
            </a:r>
          </a:p>
          <a:p>
            <a:r>
              <a:rPr lang="en-US" dirty="0"/>
              <a:t>Daffodil International University</a:t>
            </a:r>
          </a:p>
        </p:txBody>
      </p:sp>
    </p:spTree>
    <p:extLst>
      <p:ext uri="{BB962C8B-B14F-4D97-AF65-F5344CB8AC3E}">
        <p14:creationId xmlns:p14="http://schemas.microsoft.com/office/powerpoint/2010/main" val="2872662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F1A29-C1A7-4549-99C1-447C3D8CFE7E}"/>
              </a:ext>
            </a:extLst>
          </p:cNvPr>
          <p:cNvSpPr>
            <a:spLocks noGrp="1"/>
          </p:cNvSpPr>
          <p:nvPr>
            <p:ph type="title"/>
          </p:nvPr>
        </p:nvSpPr>
        <p:spPr/>
        <p:txBody>
          <a:bodyPr/>
          <a:lstStyle/>
          <a:p>
            <a:r>
              <a:rPr lang="en-US" dirty="0"/>
              <a:t>Manage User</a:t>
            </a:r>
          </a:p>
        </p:txBody>
      </p:sp>
      <p:pic>
        <p:nvPicPr>
          <p:cNvPr id="4" name="Content Placeholder 3">
            <a:extLst>
              <a:ext uri="{FF2B5EF4-FFF2-40B4-BE49-F238E27FC236}">
                <a16:creationId xmlns:a16="http://schemas.microsoft.com/office/drawing/2014/main" id="{359A40C4-EB8A-4D3A-9139-F337C63FFA5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19201" y="2258219"/>
            <a:ext cx="6629400" cy="3761581"/>
          </a:xfrm>
          <a:prstGeom prst="rect">
            <a:avLst/>
          </a:prstGeom>
        </p:spPr>
      </p:pic>
    </p:spTree>
    <p:extLst>
      <p:ext uri="{BB962C8B-B14F-4D97-AF65-F5344CB8AC3E}">
        <p14:creationId xmlns:p14="http://schemas.microsoft.com/office/powerpoint/2010/main" val="440338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E37CC-D4E5-47FE-B1E1-A6583164CFD8}"/>
              </a:ext>
            </a:extLst>
          </p:cNvPr>
          <p:cNvSpPr>
            <a:spLocks noGrp="1"/>
          </p:cNvSpPr>
          <p:nvPr>
            <p:ph type="title"/>
          </p:nvPr>
        </p:nvSpPr>
        <p:spPr/>
        <p:txBody>
          <a:bodyPr/>
          <a:lstStyle/>
          <a:p>
            <a:r>
              <a:rPr lang="en-US" dirty="0"/>
              <a:t>Create Post</a:t>
            </a:r>
          </a:p>
        </p:txBody>
      </p:sp>
      <p:sp>
        <p:nvSpPr>
          <p:cNvPr id="3" name="Content Placeholder 2">
            <a:extLst>
              <a:ext uri="{FF2B5EF4-FFF2-40B4-BE49-F238E27FC236}">
                <a16:creationId xmlns:a16="http://schemas.microsoft.com/office/drawing/2014/main" id="{F8919797-EF9F-43E9-BBAE-8DA517BB3F38}"/>
              </a:ext>
            </a:extLst>
          </p:cNvPr>
          <p:cNvSpPr>
            <a:spLocks noGrp="1"/>
          </p:cNvSpPr>
          <p:nvPr>
            <p:ph idx="1"/>
          </p:nvPr>
        </p:nvSpPr>
        <p:spPr/>
        <p:txBody>
          <a:bodyPr/>
          <a:lstStyle/>
          <a:p>
            <a:pPr marL="0" indent="0">
              <a:buNone/>
            </a:pPr>
            <a:endParaRPr lang="en-US" dirty="0"/>
          </a:p>
        </p:txBody>
      </p:sp>
      <p:pic>
        <p:nvPicPr>
          <p:cNvPr id="4" name="image17.jpg">
            <a:extLst>
              <a:ext uri="{FF2B5EF4-FFF2-40B4-BE49-F238E27FC236}">
                <a16:creationId xmlns:a16="http://schemas.microsoft.com/office/drawing/2014/main" id="{159EE693-A50F-4C6E-8380-89BAA7FACD1F}"/>
              </a:ext>
            </a:extLst>
          </p:cNvPr>
          <p:cNvPicPr/>
          <p:nvPr/>
        </p:nvPicPr>
        <p:blipFill>
          <a:blip r:embed="rId2"/>
          <a:srcRect/>
          <a:stretch>
            <a:fillRect/>
          </a:stretch>
        </p:blipFill>
        <p:spPr>
          <a:xfrm>
            <a:off x="457200" y="1600200"/>
            <a:ext cx="8229600" cy="4175125"/>
          </a:xfrm>
          <a:prstGeom prst="rect">
            <a:avLst/>
          </a:prstGeom>
          <a:ln/>
        </p:spPr>
      </p:pic>
    </p:spTree>
    <p:extLst>
      <p:ext uri="{BB962C8B-B14F-4D97-AF65-F5344CB8AC3E}">
        <p14:creationId xmlns:p14="http://schemas.microsoft.com/office/powerpoint/2010/main" val="2633258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C5A67-E2C4-49C6-B93E-7B20D39A6000}"/>
              </a:ext>
            </a:extLst>
          </p:cNvPr>
          <p:cNvSpPr>
            <a:spLocks noGrp="1"/>
          </p:cNvSpPr>
          <p:nvPr>
            <p:ph type="title"/>
          </p:nvPr>
        </p:nvSpPr>
        <p:spPr/>
        <p:txBody>
          <a:bodyPr/>
          <a:lstStyle/>
          <a:p>
            <a:r>
              <a:rPr lang="en-US" dirty="0"/>
              <a:t>Manage Vehicle</a:t>
            </a:r>
          </a:p>
        </p:txBody>
      </p:sp>
      <p:pic>
        <p:nvPicPr>
          <p:cNvPr id="4" name="Content Placeholder 3">
            <a:extLst>
              <a:ext uri="{FF2B5EF4-FFF2-40B4-BE49-F238E27FC236}">
                <a16:creationId xmlns:a16="http://schemas.microsoft.com/office/drawing/2014/main" id="{BE4E3C7D-9DE8-4C8A-9AD4-C099A7F2BF7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62001" y="1600200"/>
            <a:ext cx="7391400" cy="4983161"/>
          </a:xfrm>
          <a:prstGeom prst="rect">
            <a:avLst/>
          </a:prstGeom>
        </p:spPr>
      </p:pic>
    </p:spTree>
    <p:extLst>
      <p:ext uri="{BB962C8B-B14F-4D97-AF65-F5344CB8AC3E}">
        <p14:creationId xmlns:p14="http://schemas.microsoft.com/office/powerpoint/2010/main" val="2691140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B9A66-9A17-4FAA-8D92-51F89426C532}"/>
              </a:ext>
            </a:extLst>
          </p:cNvPr>
          <p:cNvSpPr>
            <a:spLocks noGrp="1"/>
          </p:cNvSpPr>
          <p:nvPr>
            <p:ph type="title"/>
          </p:nvPr>
        </p:nvSpPr>
        <p:spPr/>
        <p:txBody>
          <a:bodyPr/>
          <a:lstStyle/>
          <a:p>
            <a:r>
              <a:rPr lang="en-US" dirty="0"/>
              <a:t>Manage Account</a:t>
            </a:r>
          </a:p>
        </p:txBody>
      </p:sp>
      <p:pic>
        <p:nvPicPr>
          <p:cNvPr id="4" name="Content Placeholder 3">
            <a:extLst>
              <a:ext uri="{FF2B5EF4-FFF2-40B4-BE49-F238E27FC236}">
                <a16:creationId xmlns:a16="http://schemas.microsoft.com/office/drawing/2014/main" id="{5E27D532-241E-4C45-935F-6A80E639C93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14401" y="1724819"/>
            <a:ext cx="7239000" cy="4858543"/>
          </a:xfrm>
          <a:prstGeom prst="rect">
            <a:avLst/>
          </a:prstGeom>
        </p:spPr>
      </p:pic>
    </p:spTree>
    <p:extLst>
      <p:ext uri="{BB962C8B-B14F-4D97-AF65-F5344CB8AC3E}">
        <p14:creationId xmlns:p14="http://schemas.microsoft.com/office/powerpoint/2010/main" val="2771170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6F320-C29F-4F1F-81BC-43BCD5A84EC3}"/>
              </a:ext>
            </a:extLst>
          </p:cNvPr>
          <p:cNvSpPr>
            <a:spLocks noGrp="1"/>
          </p:cNvSpPr>
          <p:nvPr>
            <p:ph type="title"/>
          </p:nvPr>
        </p:nvSpPr>
        <p:spPr/>
        <p:txBody>
          <a:bodyPr/>
          <a:lstStyle/>
          <a:p>
            <a:r>
              <a:rPr lang="en-US" dirty="0"/>
              <a:t>Bike Hiring Request</a:t>
            </a:r>
          </a:p>
        </p:txBody>
      </p:sp>
      <p:pic>
        <p:nvPicPr>
          <p:cNvPr id="4" name="Content Placeholder 3">
            <a:extLst>
              <a:ext uri="{FF2B5EF4-FFF2-40B4-BE49-F238E27FC236}">
                <a16:creationId xmlns:a16="http://schemas.microsoft.com/office/drawing/2014/main" id="{3C24301C-693C-4C3B-B27E-FE735DFCABE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38201" y="1720056"/>
            <a:ext cx="7467600" cy="4286250"/>
          </a:xfrm>
          <a:prstGeom prst="rect">
            <a:avLst/>
          </a:prstGeom>
        </p:spPr>
      </p:pic>
    </p:spTree>
    <p:extLst>
      <p:ext uri="{BB962C8B-B14F-4D97-AF65-F5344CB8AC3E}">
        <p14:creationId xmlns:p14="http://schemas.microsoft.com/office/powerpoint/2010/main" val="509994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7848600" cy="960438"/>
          </a:xfrm>
        </p:spPr>
        <p:txBody>
          <a:bodyPr/>
          <a:lstStyle/>
          <a:p>
            <a:pPr algn="l"/>
            <a:r>
              <a:rPr lang="en-US" dirty="0"/>
              <a:t>Class Diagram</a:t>
            </a:r>
          </a:p>
        </p:txBody>
      </p:sp>
      <p:pic>
        <p:nvPicPr>
          <p:cNvPr id="5" name="Content Placeholder 4">
            <a:extLst>
              <a:ext uri="{FF2B5EF4-FFF2-40B4-BE49-F238E27FC236}">
                <a16:creationId xmlns:a16="http://schemas.microsoft.com/office/drawing/2014/main" id="{1104885A-745D-4FC0-BC67-8EF1A2D992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838200"/>
            <a:ext cx="8534400" cy="5860595"/>
          </a:xfrm>
        </p:spPr>
      </p:pic>
    </p:spTree>
    <p:extLst>
      <p:ext uri="{BB962C8B-B14F-4D97-AF65-F5344CB8AC3E}">
        <p14:creationId xmlns:p14="http://schemas.microsoft.com/office/powerpoint/2010/main" val="3780550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4" name="Content Placeholder 3">
            <a:extLst>
              <a:ext uri="{FF2B5EF4-FFF2-40B4-BE49-F238E27FC236}">
                <a16:creationId xmlns:a16="http://schemas.microsoft.com/office/drawing/2014/main" id="{AA1A7DEA-1CC3-4788-BFFF-0250D356E20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1FD7604-A1FB-4A64-883C-2ECB175ADB27}"/>
              </a:ext>
            </a:extLst>
          </p:cNvPr>
          <p:cNvPicPr>
            <a:picLocks noChangeAspect="1"/>
          </p:cNvPicPr>
          <p:nvPr/>
        </p:nvPicPr>
        <p:blipFill>
          <a:blip r:embed="rId2"/>
          <a:stretch>
            <a:fillRect/>
          </a:stretch>
        </p:blipFill>
        <p:spPr>
          <a:xfrm>
            <a:off x="0" y="1237268"/>
            <a:ext cx="9022735" cy="4325332"/>
          </a:xfrm>
          <a:prstGeom prst="rect">
            <a:avLst/>
          </a:prstGeom>
        </p:spPr>
      </p:pic>
    </p:spTree>
    <p:extLst>
      <p:ext uri="{BB962C8B-B14F-4D97-AF65-F5344CB8AC3E}">
        <p14:creationId xmlns:p14="http://schemas.microsoft.com/office/powerpoint/2010/main" val="956336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91F9D-2C8E-40C7-920E-FC5B1F46FCBB}"/>
              </a:ext>
            </a:extLst>
          </p:cNvPr>
          <p:cNvSpPr>
            <a:spLocks noGrp="1"/>
          </p:cNvSpPr>
          <p:nvPr>
            <p:ph type="title"/>
          </p:nvPr>
        </p:nvSpPr>
        <p:spPr/>
        <p:txBody>
          <a:bodyPr/>
          <a:lstStyle/>
          <a:p>
            <a:r>
              <a:rPr lang="en-US" dirty="0"/>
              <a:t>User panel</a:t>
            </a:r>
          </a:p>
        </p:txBody>
      </p:sp>
      <p:pic>
        <p:nvPicPr>
          <p:cNvPr id="4" name="Content Placeholder 3">
            <a:extLst>
              <a:ext uri="{FF2B5EF4-FFF2-40B4-BE49-F238E27FC236}">
                <a16:creationId xmlns:a16="http://schemas.microsoft.com/office/drawing/2014/main" id="{7167FBF1-0582-4F2A-9E20-078E27C48A33}"/>
              </a:ext>
            </a:extLst>
          </p:cNvPr>
          <p:cNvPicPr>
            <a:picLocks noGrp="1" noChangeAspect="1"/>
          </p:cNvPicPr>
          <p:nvPr>
            <p:ph idx="1"/>
          </p:nvPr>
        </p:nvPicPr>
        <p:blipFill>
          <a:blip r:embed="rId2"/>
          <a:stretch>
            <a:fillRect/>
          </a:stretch>
        </p:blipFill>
        <p:spPr>
          <a:xfrm>
            <a:off x="-59435" y="1676400"/>
            <a:ext cx="8964991" cy="4549634"/>
          </a:xfrm>
          <a:prstGeom prst="rect">
            <a:avLst/>
          </a:prstGeom>
        </p:spPr>
      </p:pic>
    </p:spTree>
    <p:extLst>
      <p:ext uri="{BB962C8B-B14F-4D97-AF65-F5344CB8AC3E}">
        <p14:creationId xmlns:p14="http://schemas.microsoft.com/office/powerpoint/2010/main" val="1275721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0F509-642F-4129-A64A-6130B4449984}"/>
              </a:ext>
            </a:extLst>
          </p:cNvPr>
          <p:cNvSpPr>
            <a:spLocks noGrp="1"/>
          </p:cNvSpPr>
          <p:nvPr>
            <p:ph type="title"/>
          </p:nvPr>
        </p:nvSpPr>
        <p:spPr/>
        <p:txBody>
          <a:bodyPr/>
          <a:lstStyle/>
          <a:p>
            <a:r>
              <a:rPr lang="en-US" dirty="0"/>
              <a:t>User panel</a:t>
            </a:r>
          </a:p>
        </p:txBody>
      </p:sp>
      <p:pic>
        <p:nvPicPr>
          <p:cNvPr id="4" name="Content Placeholder 3">
            <a:extLst>
              <a:ext uri="{FF2B5EF4-FFF2-40B4-BE49-F238E27FC236}">
                <a16:creationId xmlns:a16="http://schemas.microsoft.com/office/drawing/2014/main" id="{B6BC0508-50F2-4D2A-824C-D87A82B52C24}"/>
              </a:ext>
            </a:extLst>
          </p:cNvPr>
          <p:cNvPicPr>
            <a:picLocks noGrp="1" noChangeAspect="1"/>
          </p:cNvPicPr>
          <p:nvPr>
            <p:ph idx="1"/>
          </p:nvPr>
        </p:nvPicPr>
        <p:blipFill>
          <a:blip r:embed="rId2"/>
          <a:stretch>
            <a:fillRect/>
          </a:stretch>
        </p:blipFill>
        <p:spPr>
          <a:xfrm>
            <a:off x="304800" y="1699074"/>
            <a:ext cx="8686800" cy="5006526"/>
          </a:xfrm>
          <a:prstGeom prst="rect">
            <a:avLst/>
          </a:prstGeom>
        </p:spPr>
      </p:pic>
    </p:spTree>
    <p:extLst>
      <p:ext uri="{BB962C8B-B14F-4D97-AF65-F5344CB8AC3E}">
        <p14:creationId xmlns:p14="http://schemas.microsoft.com/office/powerpoint/2010/main" val="1617243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 Panel</a:t>
            </a:r>
          </a:p>
        </p:txBody>
      </p:sp>
      <p:sp>
        <p:nvSpPr>
          <p:cNvPr id="4" name="Content Placeholder 3">
            <a:extLst>
              <a:ext uri="{FF2B5EF4-FFF2-40B4-BE49-F238E27FC236}">
                <a16:creationId xmlns:a16="http://schemas.microsoft.com/office/drawing/2014/main" id="{EFF34450-0B57-489F-AAB9-A3F0B19E85A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7AE279A-D6A9-43C8-B980-9CC8FCD5D560}"/>
              </a:ext>
            </a:extLst>
          </p:cNvPr>
          <p:cNvPicPr>
            <a:picLocks noChangeAspect="1"/>
          </p:cNvPicPr>
          <p:nvPr/>
        </p:nvPicPr>
        <p:blipFill>
          <a:blip r:embed="rId2"/>
          <a:stretch>
            <a:fillRect/>
          </a:stretch>
        </p:blipFill>
        <p:spPr>
          <a:xfrm>
            <a:off x="0" y="1315496"/>
            <a:ext cx="9144000" cy="5161504"/>
          </a:xfrm>
          <a:prstGeom prst="rect">
            <a:avLst/>
          </a:prstGeom>
        </p:spPr>
      </p:pic>
    </p:spTree>
    <p:extLst>
      <p:ext uri="{BB962C8B-B14F-4D97-AF65-F5344CB8AC3E}">
        <p14:creationId xmlns:p14="http://schemas.microsoft.com/office/powerpoint/2010/main" val="884647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4F281-6416-4D10-84A8-CD97648513C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3DF85DE-0B2E-4097-A64A-054CF3FAD3E0}"/>
              </a:ext>
            </a:extLst>
          </p:cNvPr>
          <p:cNvSpPr>
            <a:spLocks noGrp="1"/>
          </p:cNvSpPr>
          <p:nvPr>
            <p:ph idx="1"/>
          </p:nvPr>
        </p:nvSpPr>
        <p:spPr/>
        <p:txBody>
          <a:bodyPr>
            <a:normAutofit fontScale="92500" lnSpcReduction="20000"/>
          </a:bodyPr>
          <a:lstStyle/>
          <a:p>
            <a:pPr marL="0" indent="0">
              <a:buNone/>
            </a:pPr>
            <a:r>
              <a:rPr lang="en-US" dirty="0"/>
              <a:t>The system is online Bike Hiring. Here riders are first allowed to register on the site and also login using registered details. Rider can saw different type of bike list &amp; bike details. Then rider can hiring bike as they choose bike. When they book bike then system check is user login or not. If not login then user must login in the system. When rider book bike then its pending request because an admin approval need to approve the request. if approve or reject then message goes to the rider. Also user can post a testimonial about bike.</a:t>
            </a:r>
          </a:p>
          <a:p>
            <a:pPr marL="0" indent="0">
              <a:buNone/>
            </a:pPr>
            <a:endParaRPr lang="en-US" dirty="0"/>
          </a:p>
        </p:txBody>
      </p:sp>
    </p:spTree>
    <p:extLst>
      <p:ext uri="{BB962C8B-B14F-4D97-AF65-F5344CB8AC3E}">
        <p14:creationId xmlns:p14="http://schemas.microsoft.com/office/powerpoint/2010/main" val="249737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F041-CCD7-445D-A83C-2D5F4DE41DF1}"/>
              </a:ext>
            </a:extLst>
          </p:cNvPr>
          <p:cNvSpPr>
            <a:spLocks noGrp="1"/>
          </p:cNvSpPr>
          <p:nvPr>
            <p:ph type="title"/>
          </p:nvPr>
        </p:nvSpPr>
        <p:spPr/>
        <p:txBody>
          <a:bodyPr/>
          <a:lstStyle/>
          <a:p>
            <a:r>
              <a:rPr lang="en-US" dirty="0"/>
              <a:t>Admin Panel </a:t>
            </a:r>
          </a:p>
        </p:txBody>
      </p:sp>
      <p:pic>
        <p:nvPicPr>
          <p:cNvPr id="4" name="Content Placeholder 3">
            <a:extLst>
              <a:ext uri="{FF2B5EF4-FFF2-40B4-BE49-F238E27FC236}">
                <a16:creationId xmlns:a16="http://schemas.microsoft.com/office/drawing/2014/main" id="{202B67E6-0F97-45D3-B6F5-2C1B32AD5837}"/>
              </a:ext>
            </a:extLst>
          </p:cNvPr>
          <p:cNvPicPr>
            <a:picLocks noGrp="1" noChangeAspect="1"/>
          </p:cNvPicPr>
          <p:nvPr>
            <p:ph idx="1"/>
          </p:nvPr>
        </p:nvPicPr>
        <p:blipFill>
          <a:blip r:embed="rId2"/>
          <a:stretch>
            <a:fillRect/>
          </a:stretch>
        </p:blipFill>
        <p:spPr>
          <a:xfrm>
            <a:off x="457200" y="1676400"/>
            <a:ext cx="8229600" cy="4724399"/>
          </a:xfrm>
          <a:prstGeom prst="rect">
            <a:avLst/>
          </a:prstGeom>
        </p:spPr>
      </p:pic>
    </p:spTree>
    <p:extLst>
      <p:ext uri="{BB962C8B-B14F-4D97-AF65-F5344CB8AC3E}">
        <p14:creationId xmlns:p14="http://schemas.microsoft.com/office/powerpoint/2010/main" val="2387317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CDDECD2F-660E-4402-BA6B-92D5C1AEB3DE}"/>
              </a:ext>
            </a:extLst>
          </p:cNvPr>
          <p:cNvPicPr>
            <a:picLocks noGrp="1" noChangeAspect="1"/>
          </p:cNvPicPr>
          <p:nvPr>
            <p:ph idx="1"/>
          </p:nvPr>
        </p:nvPicPr>
        <p:blipFill>
          <a:blip r:embed="rId2"/>
          <a:stretch>
            <a:fillRect/>
          </a:stretch>
        </p:blipFill>
        <p:spPr>
          <a:xfrm>
            <a:off x="457200" y="2280566"/>
            <a:ext cx="8229600" cy="3165230"/>
          </a:xfrm>
          <a:prstGeom prst="rect">
            <a:avLst/>
          </a:prstGeom>
        </p:spPr>
      </p:pic>
      <p:pic>
        <p:nvPicPr>
          <p:cNvPr id="3" name="Picture 2">
            <a:extLst>
              <a:ext uri="{FF2B5EF4-FFF2-40B4-BE49-F238E27FC236}">
                <a16:creationId xmlns:a16="http://schemas.microsoft.com/office/drawing/2014/main" id="{F76A3C4E-1C47-4E22-A028-59184118D28C}"/>
              </a:ext>
            </a:extLst>
          </p:cNvPr>
          <p:cNvPicPr>
            <a:picLocks noChangeAspect="1"/>
          </p:cNvPicPr>
          <p:nvPr/>
        </p:nvPicPr>
        <p:blipFill>
          <a:blip r:embed="rId3"/>
          <a:stretch>
            <a:fillRect/>
          </a:stretch>
        </p:blipFill>
        <p:spPr>
          <a:xfrm>
            <a:off x="0" y="1113421"/>
            <a:ext cx="9144000" cy="4631157"/>
          </a:xfrm>
          <a:prstGeom prst="rect">
            <a:avLst/>
          </a:prstGeom>
        </p:spPr>
      </p:pic>
    </p:spTree>
    <p:extLst>
      <p:ext uri="{BB962C8B-B14F-4D97-AF65-F5344CB8AC3E}">
        <p14:creationId xmlns:p14="http://schemas.microsoft.com/office/powerpoint/2010/main" val="443467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437AD-42E9-4167-A43E-298F3F4C7095}"/>
              </a:ext>
            </a:extLst>
          </p:cNvPr>
          <p:cNvSpPr>
            <a:spLocks noGrp="1"/>
          </p:cNvSpPr>
          <p:nvPr>
            <p:ph type="title"/>
          </p:nvPr>
        </p:nvSpPr>
        <p:spPr/>
        <p:txBody>
          <a:bodyPr/>
          <a:lstStyle/>
          <a:p>
            <a:r>
              <a:rPr lang="en-US" dirty="0"/>
              <a:t>Budget</a:t>
            </a:r>
          </a:p>
        </p:txBody>
      </p:sp>
      <p:sp>
        <p:nvSpPr>
          <p:cNvPr id="3" name="Content Placeholder 2">
            <a:extLst>
              <a:ext uri="{FF2B5EF4-FFF2-40B4-BE49-F238E27FC236}">
                <a16:creationId xmlns:a16="http://schemas.microsoft.com/office/drawing/2014/main" id="{0446CB8C-529C-41F3-9D6F-1A00E5FF57E6}"/>
              </a:ext>
            </a:extLst>
          </p:cNvPr>
          <p:cNvSpPr>
            <a:spLocks noGrp="1"/>
          </p:cNvSpPr>
          <p:nvPr>
            <p:ph idx="1"/>
          </p:nvPr>
        </p:nvSpPr>
        <p:spPr/>
        <p:txBody>
          <a:bodyPr/>
          <a:lstStyle/>
          <a:p>
            <a:r>
              <a:rPr lang="en-US" dirty="0"/>
              <a:t>At least Fifty thousand taka .  </a:t>
            </a:r>
          </a:p>
        </p:txBody>
      </p:sp>
    </p:spTree>
    <p:extLst>
      <p:ext uri="{BB962C8B-B14F-4D97-AF65-F5344CB8AC3E}">
        <p14:creationId xmlns:p14="http://schemas.microsoft.com/office/powerpoint/2010/main" val="4118440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5B4E6-7DF6-43E4-9282-C46D5A3A788F}"/>
              </a:ext>
            </a:extLst>
          </p:cNvPr>
          <p:cNvSpPr>
            <a:spLocks noGrp="1"/>
          </p:cNvSpPr>
          <p:nvPr>
            <p:ph type="title"/>
          </p:nvPr>
        </p:nvSpPr>
        <p:spPr/>
        <p:txBody>
          <a:bodyPr>
            <a:normAutofit fontScale="90000"/>
          </a:bodyPr>
          <a:lstStyle/>
          <a:p>
            <a:r>
              <a:rPr lang="en-US" b="1" dirty="0"/>
              <a:t>FUTURE ENHANCEMENT</a:t>
            </a:r>
            <a:br>
              <a:rPr lang="en-US" b="1" dirty="0"/>
            </a:br>
            <a:endParaRPr lang="en-US" dirty="0"/>
          </a:p>
        </p:txBody>
      </p:sp>
      <p:sp>
        <p:nvSpPr>
          <p:cNvPr id="3" name="Content Placeholder 2">
            <a:extLst>
              <a:ext uri="{FF2B5EF4-FFF2-40B4-BE49-F238E27FC236}">
                <a16:creationId xmlns:a16="http://schemas.microsoft.com/office/drawing/2014/main" id="{18DA95F2-2589-4DC8-8031-282C5E9335CD}"/>
              </a:ext>
            </a:extLst>
          </p:cNvPr>
          <p:cNvSpPr>
            <a:spLocks noGrp="1"/>
          </p:cNvSpPr>
          <p:nvPr>
            <p:ph idx="1"/>
          </p:nvPr>
        </p:nvSpPr>
        <p:spPr/>
        <p:txBody>
          <a:bodyPr/>
          <a:lstStyle/>
          <a:p>
            <a:r>
              <a:rPr lang="en-US" dirty="0"/>
              <a:t> Add new bike from is represent the bike list.</a:t>
            </a:r>
          </a:p>
          <a:p>
            <a:r>
              <a:rPr lang="en-US" dirty="0"/>
              <a:t>The User payment for the current receipt of the payment.(like: </a:t>
            </a:r>
            <a:r>
              <a:rPr lang="en-US" dirty="0" err="1"/>
              <a:t>bkash</a:t>
            </a:r>
            <a:r>
              <a:rPr lang="en-US" dirty="0"/>
              <a:t>, DBBL </a:t>
            </a:r>
            <a:r>
              <a:rPr lang="en-US" dirty="0" err="1"/>
              <a:t>etc</a:t>
            </a:r>
            <a:r>
              <a:rPr lang="en-US" dirty="0"/>
              <a:t>)</a:t>
            </a:r>
          </a:p>
          <a:p>
            <a:r>
              <a:rPr lang="en-US" dirty="0"/>
              <a:t> Add the current project for booking easy.</a:t>
            </a:r>
          </a:p>
          <a:p>
            <a:r>
              <a:rPr lang="en-US" dirty="0"/>
              <a:t>Any one can post bike, as they want to given hire.</a:t>
            </a:r>
          </a:p>
          <a:p>
            <a:r>
              <a:rPr lang="en-US" dirty="0"/>
              <a:t>GPS system</a:t>
            </a:r>
          </a:p>
        </p:txBody>
      </p:sp>
    </p:spTree>
    <p:extLst>
      <p:ext uri="{BB962C8B-B14F-4D97-AF65-F5344CB8AC3E}">
        <p14:creationId xmlns:p14="http://schemas.microsoft.com/office/powerpoint/2010/main" val="2698270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Font typeface="Wingdings" pitchFamily="2" charset="2"/>
              <a:buChar char="Ø"/>
            </a:pPr>
            <a:endParaRPr lang="en-US" sz="7200" dirty="0">
              <a:latin typeface="Batang" pitchFamily="18" charset="-127"/>
              <a:ea typeface="Batang" pitchFamily="18" charset="-127"/>
              <a:cs typeface="Times New Roman" pitchFamily="18" charset="0"/>
            </a:endParaRPr>
          </a:p>
          <a:p>
            <a:pPr marL="0" indent="0" algn="ctr">
              <a:buNone/>
            </a:pPr>
            <a:r>
              <a:rPr lang="en-US" sz="7200" dirty="0">
                <a:latin typeface="Algerian" panose="04020705040A02060702" pitchFamily="82" charset="0"/>
                <a:ea typeface="Batang" pitchFamily="18" charset="-127"/>
                <a:cs typeface="Times New Roman" pitchFamily="18" charset="0"/>
              </a:rPr>
              <a:t>Thank You</a:t>
            </a:r>
          </a:p>
        </p:txBody>
      </p:sp>
    </p:spTree>
    <p:extLst>
      <p:ext uri="{BB962C8B-B14F-4D97-AF65-F5344CB8AC3E}">
        <p14:creationId xmlns:p14="http://schemas.microsoft.com/office/powerpoint/2010/main" val="2929320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600" b="1" dirty="0"/>
              <a:t>Objectives of the Project</a:t>
            </a:r>
            <a:r>
              <a:rPr lang="en-US" sz="3600" dirty="0"/>
              <a:t> </a:t>
            </a:r>
            <a:r>
              <a:rPr lang="en-AU" sz="3600" b="1" dirty="0"/>
              <a:t> </a:t>
            </a:r>
            <a:endParaRPr lang="en-US" sz="3600" dirty="0"/>
          </a:p>
        </p:txBody>
      </p:sp>
      <p:sp>
        <p:nvSpPr>
          <p:cNvPr id="3" name="Content Placeholder 2"/>
          <p:cNvSpPr>
            <a:spLocks noGrp="1"/>
          </p:cNvSpPr>
          <p:nvPr>
            <p:ph idx="1"/>
          </p:nvPr>
        </p:nvSpPr>
        <p:spPr>
          <a:xfrm>
            <a:off x="457200" y="1600200"/>
            <a:ext cx="8458200" cy="5029200"/>
          </a:xfrm>
        </p:spPr>
        <p:txBody>
          <a:bodyPr>
            <a:normAutofit/>
          </a:bodyPr>
          <a:lstStyle/>
          <a:p>
            <a:r>
              <a:rPr lang="en-US" dirty="0"/>
              <a:t>It is a system design specially for large, premium and small bike hiring business.</a:t>
            </a:r>
          </a:p>
          <a:p>
            <a:r>
              <a:rPr lang="en-US" dirty="0"/>
              <a:t>The hiring bike system provides complete functionality of listing and booking bike.</a:t>
            </a:r>
          </a:p>
          <a:p>
            <a:r>
              <a:rPr lang="en-US" dirty="0"/>
              <a:t>In this system, Tourism and Travelling facilities also provide.</a:t>
            </a:r>
            <a:endParaRPr lang="en-AU" sz="2800" dirty="0">
              <a:latin typeface="Times New Roman" pitchFamily="18" charset="0"/>
              <a:cs typeface="Times New Roman" pitchFamily="18" charset="0"/>
            </a:endParaRPr>
          </a:p>
        </p:txBody>
      </p:sp>
    </p:spTree>
    <p:extLst>
      <p:ext uri="{BB962C8B-B14F-4D97-AF65-F5344CB8AC3E}">
        <p14:creationId xmlns:p14="http://schemas.microsoft.com/office/powerpoint/2010/main" val="11090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latin typeface="Times New Roman" pitchFamily="18" charset="0"/>
                <a:cs typeface="Times New Roman" pitchFamily="18" charset="0"/>
              </a:rPr>
              <a:t>Features</a:t>
            </a:r>
          </a:p>
        </p:txBody>
      </p:sp>
      <p:sp>
        <p:nvSpPr>
          <p:cNvPr id="3" name="Content Placeholder 2"/>
          <p:cNvSpPr>
            <a:spLocks noGrp="1"/>
          </p:cNvSpPr>
          <p:nvPr>
            <p:ph idx="1"/>
          </p:nvPr>
        </p:nvSpPr>
        <p:spPr>
          <a:xfrm>
            <a:off x="457200" y="1600200"/>
            <a:ext cx="8229600" cy="4983162"/>
          </a:xfrm>
        </p:spPr>
        <p:txBody>
          <a:bodyPr>
            <a:normAutofit fontScale="92500" lnSpcReduction="10000"/>
          </a:bodyPr>
          <a:lstStyle/>
          <a:p>
            <a:pPr>
              <a:buFont typeface="Wingdings" panose="05000000000000000000" pitchFamily="2" charset="2"/>
              <a:buChar char="q"/>
            </a:pPr>
            <a:r>
              <a:rPr lang="en-AU" sz="2800" dirty="0">
                <a:latin typeface="Times New Roman" pitchFamily="18" charset="0"/>
                <a:cs typeface="Times New Roman" pitchFamily="18" charset="0"/>
              </a:rPr>
              <a:t>Register to the portal </a:t>
            </a:r>
          </a:p>
          <a:p>
            <a:pPr>
              <a:buFont typeface="Wingdings" panose="05000000000000000000" pitchFamily="2" charset="2"/>
              <a:buChar char="q"/>
            </a:pPr>
            <a:r>
              <a:rPr lang="en-US" sz="2800" dirty="0">
                <a:latin typeface="Times New Roman" pitchFamily="18" charset="0"/>
                <a:cs typeface="Times New Roman" pitchFamily="18" charset="0"/>
              </a:rPr>
              <a:t>Login</a:t>
            </a:r>
          </a:p>
          <a:p>
            <a:pPr>
              <a:buFont typeface="Wingdings" panose="05000000000000000000" pitchFamily="2" charset="2"/>
              <a:buChar char="q"/>
            </a:pPr>
            <a:r>
              <a:rPr lang="en-AU" sz="2800" dirty="0">
                <a:latin typeface="Times New Roman" pitchFamily="18" charset="0"/>
                <a:cs typeface="Times New Roman" pitchFamily="18" charset="0"/>
              </a:rPr>
              <a:t>Admin Can Vehicle post</a:t>
            </a:r>
          </a:p>
          <a:p>
            <a:pPr>
              <a:buFont typeface="Wingdings" panose="05000000000000000000" pitchFamily="2" charset="2"/>
              <a:buChar char="q"/>
            </a:pPr>
            <a:r>
              <a:rPr lang="en-AU" sz="2800" dirty="0">
                <a:latin typeface="Times New Roman" pitchFamily="18" charset="0"/>
                <a:cs typeface="Times New Roman" pitchFamily="18" charset="0"/>
              </a:rPr>
              <a:t>Admin Can update vehicle post</a:t>
            </a:r>
          </a:p>
          <a:p>
            <a:pPr>
              <a:buFont typeface="Wingdings" panose="05000000000000000000" pitchFamily="2" charset="2"/>
              <a:buChar char="q"/>
            </a:pPr>
            <a:r>
              <a:rPr lang="en-AU" sz="2800" dirty="0">
                <a:latin typeface="Times New Roman" pitchFamily="18" charset="0"/>
                <a:cs typeface="Times New Roman" pitchFamily="18" charset="0"/>
              </a:rPr>
              <a:t>Hirer Request Approve</a:t>
            </a:r>
          </a:p>
          <a:p>
            <a:pPr>
              <a:buFont typeface="Wingdings" panose="05000000000000000000" pitchFamily="2" charset="2"/>
              <a:buChar char="q"/>
            </a:pPr>
            <a:r>
              <a:rPr lang="en-AU" sz="2800" dirty="0">
                <a:latin typeface="Times New Roman" pitchFamily="18" charset="0"/>
                <a:cs typeface="Times New Roman" pitchFamily="18" charset="0"/>
              </a:rPr>
              <a:t>Show rider list</a:t>
            </a:r>
          </a:p>
          <a:p>
            <a:pPr>
              <a:buFont typeface="Wingdings" panose="05000000000000000000" pitchFamily="2" charset="2"/>
              <a:buChar char="q"/>
            </a:pPr>
            <a:r>
              <a:rPr lang="en-AU" sz="2800" dirty="0">
                <a:latin typeface="Times New Roman" pitchFamily="18" charset="0"/>
                <a:cs typeface="Times New Roman" pitchFamily="18" charset="0"/>
              </a:rPr>
              <a:t>Rider  can Create account</a:t>
            </a:r>
          </a:p>
          <a:p>
            <a:pPr>
              <a:buFont typeface="Wingdings" panose="05000000000000000000" pitchFamily="2" charset="2"/>
              <a:buChar char="q"/>
            </a:pPr>
            <a:r>
              <a:rPr lang="en-AU" sz="2800" dirty="0">
                <a:latin typeface="Times New Roman" pitchFamily="18" charset="0"/>
                <a:cs typeface="Times New Roman" pitchFamily="18" charset="0"/>
              </a:rPr>
              <a:t>View Bike List</a:t>
            </a:r>
          </a:p>
          <a:p>
            <a:pPr>
              <a:buFont typeface="Wingdings" panose="05000000000000000000" pitchFamily="2" charset="2"/>
              <a:buChar char="q"/>
            </a:pPr>
            <a:r>
              <a:rPr lang="en-AU" sz="2800" dirty="0">
                <a:latin typeface="Times New Roman" pitchFamily="18" charset="0"/>
                <a:cs typeface="Times New Roman" pitchFamily="18" charset="0"/>
              </a:rPr>
              <a:t>Search Bike List</a:t>
            </a:r>
          </a:p>
          <a:p>
            <a:pPr>
              <a:buFont typeface="Wingdings" panose="05000000000000000000" pitchFamily="2" charset="2"/>
              <a:buChar char="q"/>
            </a:pPr>
            <a:r>
              <a:rPr lang="en-AU" sz="2800" dirty="0">
                <a:latin typeface="Times New Roman" pitchFamily="18" charset="0"/>
                <a:cs typeface="Times New Roman" pitchFamily="18" charset="0"/>
              </a:rPr>
              <a:t>Request for hiring</a:t>
            </a:r>
          </a:p>
          <a:p>
            <a:pPr>
              <a:buFont typeface="Wingdings" panose="05000000000000000000" pitchFamily="2" charset="2"/>
              <a:buChar char="q"/>
            </a:pPr>
            <a:r>
              <a:rPr lang="en-AU" sz="2800" dirty="0">
                <a:latin typeface="Times New Roman" pitchFamily="18" charset="0"/>
                <a:cs typeface="Times New Roman" pitchFamily="18" charset="0"/>
              </a:rPr>
              <a:t>User can show profile</a:t>
            </a:r>
          </a:p>
          <a:p>
            <a:pPr>
              <a:buFont typeface="Wingdings" panose="05000000000000000000" pitchFamily="2" charset="2"/>
              <a:buChar char="q"/>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66417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Users</a:t>
            </a:r>
          </a:p>
        </p:txBody>
      </p:sp>
      <p:sp>
        <p:nvSpPr>
          <p:cNvPr id="3" name="Content Placeholder 2"/>
          <p:cNvSpPr>
            <a:spLocks noGrp="1"/>
          </p:cNvSpPr>
          <p:nvPr>
            <p:ph idx="1"/>
          </p:nvPr>
        </p:nvSpPr>
        <p:spPr/>
        <p:txBody>
          <a:bodyPr/>
          <a:lstStyle/>
          <a:p>
            <a:pPr marL="0" indent="0">
              <a:buNone/>
            </a:pPr>
            <a:r>
              <a:rPr lang="en-AU" dirty="0">
                <a:latin typeface="Times New Roman" pitchFamily="18" charset="0"/>
                <a:cs typeface="Times New Roman" pitchFamily="18" charset="0"/>
              </a:rPr>
              <a:t> Two types of users:</a:t>
            </a:r>
          </a:p>
          <a:p>
            <a:pPr marL="0" indent="0">
              <a:buNone/>
            </a:pPr>
            <a:endParaRPr lang="en-AU" dirty="0">
              <a:latin typeface="Times New Roman" pitchFamily="18" charset="0"/>
              <a:cs typeface="Times New Roman" pitchFamily="18" charset="0"/>
            </a:endParaRPr>
          </a:p>
          <a:p>
            <a:pPr marL="514350" indent="-514350">
              <a:buAutoNum type="arabicPeriod"/>
            </a:pPr>
            <a:r>
              <a:rPr lang="en-AU" dirty="0">
                <a:latin typeface="Times New Roman" pitchFamily="18" charset="0"/>
                <a:cs typeface="Times New Roman" pitchFamily="18" charset="0"/>
              </a:rPr>
              <a:t>Rider</a:t>
            </a:r>
          </a:p>
          <a:p>
            <a:pPr marL="0" indent="0">
              <a:buNone/>
            </a:pPr>
            <a:endParaRPr lang="en-AU" dirty="0">
              <a:latin typeface="Times New Roman" pitchFamily="18" charset="0"/>
              <a:cs typeface="Times New Roman" pitchFamily="18" charset="0"/>
            </a:endParaRPr>
          </a:p>
          <a:p>
            <a:pPr marL="0" indent="0">
              <a:buNone/>
            </a:pPr>
            <a:r>
              <a:rPr lang="en-AU" dirty="0">
                <a:latin typeface="Times New Roman" pitchFamily="18" charset="0"/>
                <a:cs typeface="Times New Roman" pitchFamily="18" charset="0"/>
              </a:rPr>
              <a:t>2. Admin</a:t>
            </a:r>
            <a:endParaRPr lang="en-US" dirty="0"/>
          </a:p>
        </p:txBody>
      </p:sp>
    </p:spTree>
    <p:extLst>
      <p:ext uri="{BB962C8B-B14F-4D97-AF65-F5344CB8AC3E}">
        <p14:creationId xmlns:p14="http://schemas.microsoft.com/office/powerpoint/2010/main" val="4129972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6CAC9-C422-47F4-95FB-C81A099574D2}"/>
              </a:ext>
            </a:extLst>
          </p:cNvPr>
          <p:cNvSpPr>
            <a:spLocks noGrp="1"/>
          </p:cNvSpPr>
          <p:nvPr>
            <p:ph type="title"/>
          </p:nvPr>
        </p:nvSpPr>
        <p:spPr/>
        <p:txBody>
          <a:bodyPr/>
          <a:lstStyle/>
          <a:p>
            <a:r>
              <a:rPr lang="en-US" b="1" dirty="0"/>
              <a:t>USER SPESIFICATION</a:t>
            </a:r>
            <a:endParaRPr lang="en-US" dirty="0"/>
          </a:p>
        </p:txBody>
      </p:sp>
      <p:sp>
        <p:nvSpPr>
          <p:cNvPr id="3" name="Content Placeholder 2">
            <a:extLst>
              <a:ext uri="{FF2B5EF4-FFF2-40B4-BE49-F238E27FC236}">
                <a16:creationId xmlns:a16="http://schemas.microsoft.com/office/drawing/2014/main" id="{0FF89556-6D5A-4B1A-8C84-8245A40CE510}"/>
              </a:ext>
            </a:extLst>
          </p:cNvPr>
          <p:cNvSpPr>
            <a:spLocks noGrp="1"/>
          </p:cNvSpPr>
          <p:nvPr>
            <p:ph idx="1"/>
          </p:nvPr>
        </p:nvSpPr>
        <p:spPr/>
        <p:txBody>
          <a:bodyPr/>
          <a:lstStyle/>
          <a:p>
            <a:r>
              <a:rPr lang="en-US" b="1" dirty="0"/>
              <a:t>Admin : </a:t>
            </a:r>
            <a:r>
              <a:rPr lang="en-US" dirty="0"/>
              <a:t>Admin can add a bike, manage booking car and rent and also view feedback and enquiry. Can also approve hiring request from user. </a:t>
            </a:r>
          </a:p>
          <a:p>
            <a:r>
              <a:rPr lang="en-US" b="1" dirty="0"/>
              <a:t>user : </a:t>
            </a:r>
            <a:r>
              <a:rPr lang="en-US" dirty="0"/>
              <a:t>User can view information of bike, booking bike, easily get the bike on rent and also give feedback and can enquiry.</a:t>
            </a:r>
          </a:p>
        </p:txBody>
      </p:sp>
    </p:spTree>
    <p:extLst>
      <p:ext uri="{BB962C8B-B14F-4D97-AF65-F5344CB8AC3E}">
        <p14:creationId xmlns:p14="http://schemas.microsoft.com/office/powerpoint/2010/main" val="993122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2C60-A994-4E82-A3D2-BE7957209D20}"/>
              </a:ext>
            </a:extLst>
          </p:cNvPr>
          <p:cNvSpPr>
            <a:spLocks noGrp="1"/>
          </p:cNvSpPr>
          <p:nvPr>
            <p:ph type="title"/>
          </p:nvPr>
        </p:nvSpPr>
        <p:spPr/>
        <p:txBody>
          <a:bodyPr/>
          <a:lstStyle/>
          <a:p>
            <a:r>
              <a:rPr lang="en-US" dirty="0"/>
              <a:t>Platform</a:t>
            </a:r>
          </a:p>
        </p:txBody>
      </p:sp>
      <p:sp>
        <p:nvSpPr>
          <p:cNvPr id="3" name="Content Placeholder 2">
            <a:extLst>
              <a:ext uri="{FF2B5EF4-FFF2-40B4-BE49-F238E27FC236}">
                <a16:creationId xmlns:a16="http://schemas.microsoft.com/office/drawing/2014/main" id="{F5B32AD5-AD38-4F1F-8FB2-0D5BF9376FE8}"/>
              </a:ext>
            </a:extLst>
          </p:cNvPr>
          <p:cNvSpPr>
            <a:spLocks noGrp="1"/>
          </p:cNvSpPr>
          <p:nvPr>
            <p:ph idx="1"/>
          </p:nvPr>
        </p:nvSpPr>
        <p:spPr/>
        <p:txBody>
          <a:bodyPr/>
          <a:lstStyle/>
          <a:p>
            <a:r>
              <a:rPr lang="en-US" b="1" dirty="0"/>
              <a:t>Platform: </a:t>
            </a:r>
            <a:r>
              <a:rPr lang="en-US" dirty="0"/>
              <a:t>website</a:t>
            </a:r>
          </a:p>
          <a:p>
            <a:r>
              <a:rPr lang="en-US" b="1" dirty="0"/>
              <a:t>Front End: </a:t>
            </a:r>
            <a:r>
              <a:rPr lang="en-US" dirty="0"/>
              <a:t>html5, css3, bootstrap </a:t>
            </a:r>
          </a:p>
          <a:p>
            <a:r>
              <a:rPr lang="en-US" b="1" dirty="0"/>
              <a:t>Back End:</a:t>
            </a:r>
            <a:r>
              <a:rPr lang="en-US" dirty="0"/>
              <a:t> </a:t>
            </a:r>
            <a:r>
              <a:rPr lang="en-US" dirty="0" err="1"/>
              <a:t>php</a:t>
            </a:r>
            <a:r>
              <a:rPr lang="en-US" dirty="0"/>
              <a:t>,</a:t>
            </a:r>
            <a:r>
              <a:rPr lang="en-US" b="1" dirty="0"/>
              <a:t> </a:t>
            </a:r>
            <a:r>
              <a:rPr lang="en-US" dirty="0"/>
              <a:t>Microsoft </a:t>
            </a:r>
            <a:r>
              <a:rPr lang="en-US" dirty="0" err="1"/>
              <a:t>Sql</a:t>
            </a:r>
            <a:r>
              <a:rPr lang="en-US" dirty="0"/>
              <a:t> Server 2008</a:t>
            </a:r>
          </a:p>
          <a:p>
            <a:r>
              <a:rPr lang="en-US" b="1" dirty="0"/>
              <a:t>Other Tools: </a:t>
            </a:r>
            <a:r>
              <a:rPr lang="en-US" dirty="0"/>
              <a:t>MS Office 2007, draw.io</a:t>
            </a:r>
          </a:p>
        </p:txBody>
      </p:sp>
    </p:spTree>
    <p:extLst>
      <p:ext uri="{BB962C8B-B14F-4D97-AF65-F5344CB8AC3E}">
        <p14:creationId xmlns:p14="http://schemas.microsoft.com/office/powerpoint/2010/main" val="2287590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3B1D2-5610-4D5F-857D-3233E42F066C}"/>
              </a:ext>
            </a:extLst>
          </p:cNvPr>
          <p:cNvSpPr>
            <a:spLocks noGrp="1"/>
          </p:cNvSpPr>
          <p:nvPr>
            <p:ph type="title"/>
          </p:nvPr>
        </p:nvSpPr>
        <p:spPr/>
        <p:txBody>
          <a:bodyPr>
            <a:normAutofit fontScale="90000"/>
          </a:bodyPr>
          <a:lstStyle/>
          <a:p>
            <a:r>
              <a:rPr lang="en-US" b="1" dirty="0"/>
              <a:t>HARDWARE REQUIREMENT</a:t>
            </a:r>
            <a:br>
              <a:rPr lang="en-US" b="1" dirty="0"/>
            </a:br>
            <a:endParaRPr lang="en-US" dirty="0"/>
          </a:p>
        </p:txBody>
      </p:sp>
      <p:sp>
        <p:nvSpPr>
          <p:cNvPr id="3" name="Content Placeholder 2">
            <a:extLst>
              <a:ext uri="{FF2B5EF4-FFF2-40B4-BE49-F238E27FC236}">
                <a16:creationId xmlns:a16="http://schemas.microsoft.com/office/drawing/2014/main" id="{1D1945EA-C184-49F5-8DF1-89D896D61194}"/>
              </a:ext>
            </a:extLst>
          </p:cNvPr>
          <p:cNvSpPr>
            <a:spLocks noGrp="1"/>
          </p:cNvSpPr>
          <p:nvPr>
            <p:ph idx="1"/>
          </p:nvPr>
        </p:nvSpPr>
        <p:spPr/>
        <p:txBody>
          <a:bodyPr>
            <a:normAutofit fontScale="92500" lnSpcReduction="20000"/>
          </a:bodyPr>
          <a:lstStyle/>
          <a:p>
            <a:pPr>
              <a:buFont typeface="Wingdings" panose="05000000000000000000" pitchFamily="2" charset="2"/>
              <a:buChar char="v"/>
            </a:pPr>
            <a:r>
              <a:rPr lang="en-US" b="1" dirty="0"/>
              <a:t>Client side:</a:t>
            </a:r>
          </a:p>
          <a:p>
            <a:pPr>
              <a:buFont typeface="Wingdings" panose="05000000000000000000" pitchFamily="2" charset="2"/>
              <a:buChar char="ü"/>
            </a:pPr>
            <a:r>
              <a:rPr lang="en-US" b="1" dirty="0"/>
              <a:t>RAM </a:t>
            </a:r>
            <a:r>
              <a:rPr lang="en-US" dirty="0"/>
              <a:t>512 MB</a:t>
            </a:r>
          </a:p>
          <a:p>
            <a:pPr>
              <a:buFont typeface="Wingdings" panose="05000000000000000000" pitchFamily="2" charset="2"/>
              <a:buChar char="ü"/>
            </a:pPr>
            <a:r>
              <a:rPr lang="en-US" b="1" dirty="0"/>
              <a:t>Hard disk </a:t>
            </a:r>
            <a:r>
              <a:rPr lang="en-US" dirty="0"/>
              <a:t>10 GB</a:t>
            </a:r>
          </a:p>
          <a:p>
            <a:pPr>
              <a:buFont typeface="Wingdings" panose="05000000000000000000" pitchFamily="2" charset="2"/>
              <a:buChar char="ü"/>
            </a:pPr>
            <a:r>
              <a:rPr lang="en-US" b="1" dirty="0"/>
              <a:t>Processor </a:t>
            </a:r>
            <a:r>
              <a:rPr lang="en-US" dirty="0"/>
              <a:t>1.0 GHz</a:t>
            </a:r>
          </a:p>
          <a:p>
            <a:pPr marL="0" indent="0">
              <a:buNone/>
            </a:pPr>
            <a:endParaRPr lang="en-US" b="1" dirty="0"/>
          </a:p>
          <a:p>
            <a:pPr>
              <a:buFont typeface="Wingdings" panose="05000000000000000000" pitchFamily="2" charset="2"/>
              <a:buChar char="v"/>
            </a:pPr>
            <a:r>
              <a:rPr lang="en-US" b="1" dirty="0"/>
              <a:t>Server side:</a:t>
            </a:r>
            <a:endParaRPr lang="en-US" dirty="0"/>
          </a:p>
          <a:p>
            <a:pPr>
              <a:buFont typeface="Wingdings" panose="05000000000000000000" pitchFamily="2" charset="2"/>
              <a:buChar char="ü"/>
            </a:pPr>
            <a:r>
              <a:rPr lang="en-US" b="1" dirty="0"/>
              <a:t>RAM </a:t>
            </a:r>
            <a:r>
              <a:rPr lang="en-US" dirty="0"/>
              <a:t>1 GB</a:t>
            </a:r>
          </a:p>
          <a:p>
            <a:pPr>
              <a:buFont typeface="Wingdings" panose="05000000000000000000" pitchFamily="2" charset="2"/>
              <a:buChar char="ü"/>
            </a:pPr>
            <a:r>
              <a:rPr lang="en-US" b="1" dirty="0"/>
              <a:t>Hard disk </a:t>
            </a:r>
            <a:r>
              <a:rPr lang="en-US" dirty="0"/>
              <a:t>20 GB</a:t>
            </a:r>
          </a:p>
          <a:p>
            <a:pPr>
              <a:buFont typeface="Wingdings" panose="05000000000000000000" pitchFamily="2" charset="2"/>
              <a:buChar char="ü"/>
            </a:pPr>
            <a:r>
              <a:rPr lang="en-US" b="1" dirty="0"/>
              <a:t>Processor </a:t>
            </a:r>
            <a:r>
              <a:rPr lang="en-US" dirty="0"/>
              <a:t>2.0 GHz</a:t>
            </a:r>
          </a:p>
        </p:txBody>
      </p:sp>
    </p:spTree>
    <p:extLst>
      <p:ext uri="{BB962C8B-B14F-4D97-AF65-F5344CB8AC3E}">
        <p14:creationId xmlns:p14="http://schemas.microsoft.com/office/powerpoint/2010/main" val="1156459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a:t>
            </a:r>
          </a:p>
        </p:txBody>
      </p:sp>
      <p:pic>
        <p:nvPicPr>
          <p:cNvPr id="7" name="Content Placeholder 6">
            <a:extLst>
              <a:ext uri="{FF2B5EF4-FFF2-40B4-BE49-F238E27FC236}">
                <a16:creationId xmlns:a16="http://schemas.microsoft.com/office/drawing/2014/main" id="{042DF234-C828-44A3-9832-28263FD646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0675" y="1729581"/>
            <a:ext cx="5962650" cy="4267200"/>
          </a:xfrm>
        </p:spPr>
      </p:pic>
    </p:spTree>
    <p:extLst>
      <p:ext uri="{BB962C8B-B14F-4D97-AF65-F5344CB8AC3E}">
        <p14:creationId xmlns:p14="http://schemas.microsoft.com/office/powerpoint/2010/main" val="1254390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987</TotalTime>
  <Words>423</Words>
  <Application>Microsoft Office PowerPoint</Application>
  <PresentationFormat>On-screen Show (4:3)</PresentationFormat>
  <Paragraphs>69</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Batang</vt:lpstr>
      <vt:lpstr>Algerian</vt:lpstr>
      <vt:lpstr>Arial</vt:lpstr>
      <vt:lpstr>Calibri</vt:lpstr>
      <vt:lpstr>Times New Roman</vt:lpstr>
      <vt:lpstr>Wingdings</vt:lpstr>
      <vt:lpstr>Office Theme</vt:lpstr>
      <vt:lpstr>Bike Hiring </vt:lpstr>
      <vt:lpstr>Introduction</vt:lpstr>
      <vt:lpstr>Objectives of the Project  </vt:lpstr>
      <vt:lpstr>Features</vt:lpstr>
      <vt:lpstr>Users</vt:lpstr>
      <vt:lpstr>USER SPESIFICATION</vt:lpstr>
      <vt:lpstr>Platform</vt:lpstr>
      <vt:lpstr>HARDWARE REQUIREMENT </vt:lpstr>
      <vt:lpstr>Use Case</vt:lpstr>
      <vt:lpstr>Manage User</vt:lpstr>
      <vt:lpstr>Create Post</vt:lpstr>
      <vt:lpstr>Manage Vehicle</vt:lpstr>
      <vt:lpstr>Manage Account</vt:lpstr>
      <vt:lpstr>Bike Hiring Request</vt:lpstr>
      <vt:lpstr>Class Diagram</vt:lpstr>
      <vt:lpstr>Overview</vt:lpstr>
      <vt:lpstr>User panel</vt:lpstr>
      <vt:lpstr>User panel</vt:lpstr>
      <vt:lpstr>Admin Panel</vt:lpstr>
      <vt:lpstr>Admin Panel </vt:lpstr>
      <vt:lpstr>PowerPoint Presentation</vt:lpstr>
      <vt:lpstr>Budget</vt:lpstr>
      <vt:lpstr>FUTURE ENHANCEMENT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Shihab Nayem</dc:creator>
  <cp:lastModifiedBy>Hemel</cp:lastModifiedBy>
  <cp:revision>33</cp:revision>
  <dcterms:created xsi:type="dcterms:W3CDTF">2006-08-16T00:00:00Z</dcterms:created>
  <dcterms:modified xsi:type="dcterms:W3CDTF">2018-04-12T16:13:36Z</dcterms:modified>
</cp:coreProperties>
</file>