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4" r:id="rId4"/>
    <p:sldId id="269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BF8F9-83C7-4505-A42F-31F1764DAEA3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25A53-095A-42CD-A958-ED1BEE751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5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25A53-095A-42CD-A958-ED1BEE75180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3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277D-9680-5A6B-38BC-6E64940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D214B-2C08-84A5-02E2-DEEAF0F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2903-F9F7-4260-6F10-E3094616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5EA6-D92B-D8A8-11C6-39B35CD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9988-DCD4-B138-B6F0-D0F74EB9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0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A831-B8AF-7449-327B-F92546C5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942D-5F82-A226-5336-6B90871E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1AC83-2BBF-9838-8763-811A2129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E37C-52E9-E781-5B14-03A3E6D2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68B5-93F9-2B95-973F-AC094BD3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7AF04-54B2-13E7-DE7F-5262C0B85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97B3F-A30C-7529-2056-209C7F18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5020-7673-51C6-ECA5-09897443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D28E-D780-33CC-F5AF-9E5F62CA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1885-83D3-740B-BD85-2208A4D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50C8-E471-6E74-677B-5DF713A5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655C-BDE2-28A7-FE83-1CB9D2FF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CDE5-9DBD-2D75-180F-36E3C415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EB34-242B-1A8D-11B4-BCAAA99E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49F5-E301-46E3-7D06-F934811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A5E1-1E92-A193-5892-C833B63F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779F-4F44-4B61-41A4-2CDF805B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A96F-11ED-2B01-5C07-887D759C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CEC-1B2A-536D-3D3E-7679BB7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D45E-18DE-F57A-7204-447F1536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9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5BB7-BF1B-8BA2-6477-D89E2300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22B9-BD2C-016A-9D95-586918314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DE190-2EFE-ACF3-EC5C-B2A564056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C7C8D-4556-FB0A-5E92-D4DEFC98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B20C-F7A9-6C0D-6E72-EBE8B8FB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99897-B5ED-5168-83EE-DFC88A45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9B7D-70D9-EC06-C794-DEC42D1B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7FC2E-5EDA-64F4-C2A0-72F773EA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A8080-D621-59DB-F3DB-E06007DF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F0855-ABEF-661C-49E4-5BF3637B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5312-A6F3-AEA8-45E5-8CC47311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09F91-64B7-B350-03E0-424F2B57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E6BF1-69C3-8715-C0CC-F36FCD10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3269A-1216-F701-95D8-E49495CF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73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7521-D87D-AFA5-B796-6493D1C2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C4822-8A44-1556-37CA-DF19A812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DB0F-C69B-DE3C-70B3-D304A9FB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B3A4B-C169-0D63-C6E6-0ED9032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5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4B0D1-F06E-5240-DF1B-8C455DE4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625DA-2DE7-58AA-1DE5-A593292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09DF6-9991-6FF1-41B5-AE0AE8DA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7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6E35-70E0-E4B8-6FB1-E5ACEE7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6227-A99A-C5ED-089B-BF13C972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56278-481F-5A3C-C588-35A7CC48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628E-531C-E117-AAD3-B5FE5C11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E0B3-E1B3-84A1-EA99-9183180B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7300C-830D-7D9E-CEA8-AC95B307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7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D718-237E-FC3D-1AF7-73DF2C2F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006D7-E7E7-632A-AEC5-C1B249880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DD18E-E787-442E-1C4E-3FFD463E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9C2E8-5A94-88BF-12BF-7577603F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748E-E2EB-0453-4AC9-692F79F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CA91-A627-09C2-1E9E-2EBD647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F1BD0-08A7-428A-67BF-CAD67F5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F140-F828-BB30-137D-DE4F206F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460C-1E87-8159-51EC-2832A6B3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BD816-2787-49D8-8EA6-E386797EF0B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0C6F-833A-FF79-A558-6337C4D39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20C3-E9DE-5120-DB4A-D85387EAF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B76E6-272C-468D-8D1B-533075BFC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.powerapps.com/" TargetMode="External"/><Relationship Id="rId2" Type="http://schemas.openxmlformats.org/officeDocument/2006/relationships/hyperlink" Target="https://www.microsoft.com/en-in/microsoft-365/enterprise/e3?activetab=pivot:overviewta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apps.microsoft.com/sv-se/blog/microsoft-powerapps-learning-resourc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BD30A-AE9B-BC17-7FC7-E04D745A9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PowerApps and Power Automate Training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26ACF-5BDD-24B8-EC6C-3A927A3FB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Visual Path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Trainer : Hemendra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7C1FE1-7C0B-F589-7F5F-41E5790A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66"/>
          <a:stretch/>
        </p:blipFill>
        <p:spPr>
          <a:xfrm>
            <a:off x="7325259" y="2628946"/>
            <a:ext cx="4526449" cy="3634970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59F8A28-A9A4-D1BA-1971-ECA5961BA2C5}"/>
              </a:ext>
            </a:extLst>
          </p:cNvPr>
          <p:cNvSpPr txBox="1">
            <a:spLocks/>
          </p:cNvSpPr>
          <p:nvPr/>
        </p:nvSpPr>
        <p:spPr>
          <a:xfrm>
            <a:off x="340291" y="488601"/>
            <a:ext cx="11511418" cy="588637"/>
          </a:xfrm>
          <a:prstGeom prst="rect">
            <a:avLst/>
          </a:prstGeom>
        </p:spPr>
        <p:txBody>
          <a:bodyPr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51C5C"/>
                </a:solidFill>
              </a:rPr>
              <a:t>What is Power Apps?</a:t>
            </a:r>
            <a:endParaRPr lang="en-SE" dirty="0">
              <a:solidFill>
                <a:srgbClr val="351C5C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BFFC8F-1712-415D-C90D-EBFA260C380F}"/>
              </a:ext>
            </a:extLst>
          </p:cNvPr>
          <p:cNvSpPr txBox="1">
            <a:spLocks/>
          </p:cNvSpPr>
          <p:nvPr/>
        </p:nvSpPr>
        <p:spPr>
          <a:xfrm>
            <a:off x="340291" y="1352550"/>
            <a:ext cx="6614301" cy="507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Microsoft designed the Power Platform and Power Apps to let you </a:t>
            </a:r>
            <a:r>
              <a:rPr lang="en-US" sz="1800" b="1" dirty="0"/>
              <a:t>build any business application based on your data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Power Apps helps create custom applications that allow your team to </a:t>
            </a:r>
            <a:r>
              <a:rPr lang="en-US" sz="1800" b="1" dirty="0"/>
              <a:t>efficiently communicate and share information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Its highly </a:t>
            </a:r>
            <a:r>
              <a:rPr lang="en-US" sz="1800" b="1" dirty="0"/>
              <a:t>intuitive interface </a:t>
            </a:r>
            <a:r>
              <a:rPr lang="en-US" sz="1800" dirty="0"/>
              <a:t>was designed to allow as many people as possible to create unlimited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Save time and resources </a:t>
            </a:r>
            <a:r>
              <a:rPr lang="en-US" sz="1800" dirty="0"/>
              <a:t>on training and coding, while meeting your business needs with the most </a:t>
            </a:r>
            <a:r>
              <a:rPr lang="en-US" sz="1800" b="1" dirty="0"/>
              <a:t>personalized solution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Specifically, it allows you to create the </a:t>
            </a:r>
            <a:r>
              <a:rPr lang="en-US" sz="1800" b="1" dirty="0"/>
              <a:t>app that best suits your needs with your own data source</a:t>
            </a:r>
            <a:r>
              <a:rPr lang="en-US" sz="1800" dirty="0"/>
              <a:t>, with basic programming or app development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Your custom applications can be fully </a:t>
            </a:r>
            <a:r>
              <a:rPr lang="en-US" sz="1800" b="1" dirty="0"/>
              <a:t>linked to your Microsoft solutions</a:t>
            </a:r>
            <a:r>
              <a:rPr lang="en-US" sz="1800" dirty="0"/>
              <a:t> or other IT tools already used in your business.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SE" sz="1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SE" sz="1800" dirty="0"/>
          </a:p>
        </p:txBody>
      </p:sp>
      <p:pic>
        <p:nvPicPr>
          <p:cNvPr id="5" name="Picture 2" descr="Power apps icon">
            <a:extLst>
              <a:ext uri="{FF2B5EF4-FFF2-40B4-BE49-F238E27FC236}">
                <a16:creationId xmlns:a16="http://schemas.microsoft.com/office/drawing/2014/main" id="{5A435719-202C-DCC8-077C-69AF86A9AD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231" y="696127"/>
            <a:ext cx="1506504" cy="15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1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958A-6070-3BE6-9C0C-EF6EF9BE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PowerApps</a:t>
            </a:r>
          </a:p>
          <a:p>
            <a:r>
              <a:rPr lang="en-US" dirty="0"/>
              <a:t>Model-Driven PowerApps</a:t>
            </a:r>
          </a:p>
          <a:p>
            <a:r>
              <a:rPr lang="en-US" dirty="0"/>
              <a:t>Power Pages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F287CD-A09D-F47A-671F-9B526E3D7A94}"/>
              </a:ext>
            </a:extLst>
          </p:cNvPr>
          <p:cNvSpPr txBox="1">
            <a:spLocks/>
          </p:cNvSpPr>
          <p:nvPr/>
        </p:nvSpPr>
        <p:spPr>
          <a:xfrm>
            <a:off x="340291" y="488601"/>
            <a:ext cx="11511418" cy="588637"/>
          </a:xfrm>
          <a:prstGeom prst="rect">
            <a:avLst/>
          </a:prstGeom>
        </p:spPr>
        <p:txBody>
          <a:bodyPr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51C5C"/>
                </a:solidFill>
              </a:rPr>
              <a:t>Types of Power Apps</a:t>
            </a:r>
            <a:endParaRPr lang="en-SE" dirty="0">
              <a:solidFill>
                <a:srgbClr val="351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5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61CCD-FFF6-0384-1361-926E3BAEB041}"/>
              </a:ext>
            </a:extLst>
          </p:cNvPr>
          <p:cNvSpPr txBox="1">
            <a:spLocks/>
          </p:cNvSpPr>
          <p:nvPr/>
        </p:nvSpPr>
        <p:spPr>
          <a:xfrm>
            <a:off x="340291" y="3134681"/>
            <a:ext cx="11511418" cy="588637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51C5C"/>
                </a:solidFill>
              </a:rPr>
              <a:t>Module – 1</a:t>
            </a:r>
          </a:p>
          <a:p>
            <a:pPr algn="ctr"/>
            <a:endParaRPr lang="en-SE" dirty="0">
              <a:solidFill>
                <a:srgbClr val="351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4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8DD0-D139-2D2B-97C2-78708DFA770D}"/>
              </a:ext>
            </a:extLst>
          </p:cNvPr>
          <p:cNvSpPr txBox="1">
            <a:spLocks/>
          </p:cNvSpPr>
          <p:nvPr/>
        </p:nvSpPr>
        <p:spPr>
          <a:xfrm>
            <a:off x="340291" y="488601"/>
            <a:ext cx="11511418" cy="588637"/>
          </a:xfrm>
          <a:prstGeom prst="rect">
            <a:avLst/>
          </a:prstGeom>
        </p:spPr>
        <p:txBody>
          <a:bodyPr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51C5C"/>
                </a:solidFill>
              </a:rPr>
              <a:t>Introduction to Microsoft Power Apps</a:t>
            </a:r>
            <a:endParaRPr lang="en-SE" dirty="0">
              <a:solidFill>
                <a:srgbClr val="351C5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AAF-48CA-23E7-B28D-0ACB345145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>
                <a:hlinkClick r:id="rId2"/>
              </a:rPr>
              <a:t>Microsoft 365 E3 | Microsoft 365 Enterprise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Power Apps Studio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5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0303-9BDA-9933-E15B-728770C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Power Platform: Learning Resources | Microsoft Power Apps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71245D-58C4-82A1-B897-08FD2179A596}"/>
              </a:ext>
            </a:extLst>
          </p:cNvPr>
          <p:cNvSpPr txBox="1">
            <a:spLocks/>
          </p:cNvSpPr>
          <p:nvPr/>
        </p:nvSpPr>
        <p:spPr>
          <a:xfrm>
            <a:off x="340291" y="488601"/>
            <a:ext cx="11511418" cy="588637"/>
          </a:xfrm>
          <a:prstGeom prst="rect">
            <a:avLst/>
          </a:prstGeom>
        </p:spPr>
        <p:txBody>
          <a:bodyPr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51C5C"/>
                </a:solidFill>
              </a:rPr>
              <a:t>Learning resources</a:t>
            </a:r>
            <a:endParaRPr lang="en-SE" dirty="0">
              <a:solidFill>
                <a:srgbClr val="351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6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181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PowerApps and Power Automate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Automation Admin</dc:creator>
  <cp:lastModifiedBy>Automation Admin</cp:lastModifiedBy>
  <cp:revision>25</cp:revision>
  <dcterms:created xsi:type="dcterms:W3CDTF">2024-06-04T09:27:19Z</dcterms:created>
  <dcterms:modified xsi:type="dcterms:W3CDTF">2024-06-06T14:06:57Z</dcterms:modified>
</cp:coreProperties>
</file>