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22750"/>
            <a:ext cx="10464800" cy="774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TomCatGame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 defTabSz="572516">
              <a:defRPr sz="3136"/>
            </a:lvl1pPr>
          </a:lstStyle>
          <a:p>
            <a:pPr/>
            <a:r>
              <a:t>2015年秋iOS  贺梦凡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主界面</a:t>
            </a:r>
          </a:p>
        </p:txBody>
      </p:sp>
      <p:sp>
        <p:nvSpPr>
          <p:cNvPr id="123" name="Shape 123"/>
          <p:cNvSpPr/>
          <p:nvPr>
            <p:ph type="body" sz="quarter" idx="1"/>
          </p:nvPr>
        </p:nvSpPr>
        <p:spPr>
          <a:xfrm>
            <a:off x="438497" y="4762500"/>
            <a:ext cx="5848004" cy="4102100"/>
          </a:xfrm>
          <a:prstGeom prst="rect">
            <a:avLst/>
          </a:prstGeom>
        </p:spPr>
        <p:txBody>
          <a:bodyPr/>
          <a:lstStyle/>
          <a:p>
            <a:pPr/>
            <a:r>
              <a:t>你可以尽情的玩弄这只猫咪了</a:t>
            </a:r>
          </a:p>
        </p:txBody>
      </p:sp>
      <p:pic>
        <p:nvPicPr>
          <p:cNvPr id="124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11767" y="596900"/>
            <a:ext cx="4547066" cy="80710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看，猫咪被你戳晕了</a:t>
            </a:r>
          </a:p>
        </p:txBody>
      </p:sp>
      <p:pic>
        <p:nvPicPr>
          <p:cNvPr id="127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86682" y="314754"/>
            <a:ext cx="4997236" cy="88700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title"/>
          </p:nvPr>
        </p:nvSpPr>
        <p:spPr>
          <a:xfrm>
            <a:off x="952500" y="2739231"/>
            <a:ext cx="5334000" cy="3598069"/>
          </a:xfrm>
          <a:prstGeom prst="rect">
            <a:avLst/>
          </a:prstGeom>
        </p:spPr>
        <p:txBody>
          <a:bodyPr/>
          <a:lstStyle/>
          <a:p>
            <a:pPr/>
            <a:r>
              <a:t>WTF？猫咪竟然吃鸟，真是毁三观</a:t>
            </a:r>
          </a:p>
        </p:txBody>
      </p:sp>
      <p:pic>
        <p:nvPicPr>
          <p:cNvPr id="13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33107" y="645579"/>
            <a:ext cx="4767573" cy="84624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title"/>
          </p:nvPr>
        </p:nvSpPr>
        <p:spPr>
          <a:xfrm>
            <a:off x="850900" y="2890986"/>
            <a:ext cx="5334000" cy="3230414"/>
          </a:xfrm>
          <a:prstGeom prst="rect">
            <a:avLst/>
          </a:prstGeom>
        </p:spPr>
        <p:txBody>
          <a:bodyPr/>
          <a:lstStyle/>
          <a:p>
            <a:pPr/>
            <a:r>
              <a:t>听说猫咪不能喝牛奶</a:t>
            </a:r>
          </a:p>
        </p:txBody>
      </p:sp>
      <p:pic>
        <p:nvPicPr>
          <p:cNvPr id="133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71336" y="414515"/>
            <a:ext cx="5027928" cy="89245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xfrm>
            <a:off x="806425" y="2736104"/>
            <a:ext cx="5626150" cy="2813796"/>
          </a:xfrm>
          <a:prstGeom prst="rect">
            <a:avLst/>
          </a:prstGeom>
        </p:spPr>
        <p:txBody>
          <a:bodyPr/>
          <a:lstStyle/>
          <a:p>
            <a:pPr/>
            <a:r>
              <a:t>多么愚蠢的人类</a:t>
            </a:r>
          </a:p>
        </p:txBody>
      </p:sp>
      <p:pic>
        <p:nvPicPr>
          <p:cNvPr id="136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89808" y="551704"/>
            <a:ext cx="4990984" cy="88589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猫咪的实现</a:t>
            </a:r>
          </a:p>
        </p:txBody>
      </p:sp>
      <p:sp>
        <p:nvSpPr>
          <p:cNvPr id="139" name="Shape 1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使用数组存放多张图片，设置图片的变换顺序事件</a:t>
            </a:r>
          </a:p>
          <a:p>
            <a:pPr/>
            <a:r>
              <a:t>每次活动之后都要清空数组</a:t>
            </a:r>
          </a:p>
          <a:p>
            <a:pPr/>
            <a:r>
              <a:t>提取出了猫咪活动的接口</a:t>
            </a:r>
          </a:p>
          <a:p>
            <a:pPr/>
            <a:r>
              <a:t>传入猫咪的活动的动画图片的字符串和图片数目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title"/>
          </p:nvPr>
        </p:nvSpPr>
        <p:spPr>
          <a:xfrm>
            <a:off x="1270000" y="1796851"/>
            <a:ext cx="10464800" cy="2864049"/>
          </a:xfrm>
          <a:prstGeom prst="rect">
            <a:avLst/>
          </a:prstGeom>
        </p:spPr>
        <p:txBody>
          <a:bodyPr/>
          <a:lstStyle/>
          <a:p>
            <a:pPr/>
            <a:r>
              <a:t>END</a:t>
            </a:r>
          </a:p>
        </p:txBody>
      </p:sp>
      <p:sp>
        <p:nvSpPr>
          <p:cNvPr id="142" name="Shape 142"/>
          <p:cNvSpPr/>
          <p:nvPr/>
        </p:nvSpPr>
        <p:spPr>
          <a:xfrm>
            <a:off x="3714699" y="5511800"/>
            <a:ext cx="5270602" cy="736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移动互联网与游戏 贺梦凡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