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1DAC-9656-4EFA-A31B-6C1528422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40BFB-DACE-46DD-8719-1FE29C76F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0AC8-8EC0-4672-90C7-A3CCE4FD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541F-1FE8-4853-BD9F-D908C4A9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256A-58A7-42B1-9F2B-B7EF5E33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17BA-CD8B-4A61-B5A3-76E70D77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12368-DE04-4ECC-A16B-A35320F7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ACBA-15C4-4EA5-A774-BB6A4AF9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EAD0-819B-453B-A94A-2F3F1A85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DD7B-8940-49A1-B415-898367B3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CA578-019D-421D-A751-5DEE534C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DDB77-E894-43BA-A86E-0CA91D416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0063-26A1-4322-B743-DAB01A8F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3480-C626-4DD0-B596-8396A31E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F5E3-7969-4F6E-AAD8-11BC5AD1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28F5-BEF1-494D-9B53-D598C2E7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0870-C09C-479F-9DF9-65010E11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653C-E554-49EC-8329-CF928097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D652-1657-4D9F-B9E3-3C7DE8E8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FD8E-FC26-4549-A2FE-A2E6BBA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AB72-2462-4DC2-AF83-BE9DDF74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04E9-D171-4D87-ABB0-F8301D8C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A421-8D1D-4C78-97C4-736A811F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F776-E03A-4EE2-ABA5-5AD9E3B8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FC96-EBBE-4757-8A5D-C322D5BB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78A-F191-4CDF-A5ED-E7961F79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49E6-21E9-414D-9407-8370C95B3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B3A96-B90E-4CC9-A351-4804DE662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5C08-4ABD-4C13-8575-FA3FD9CA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652C-BC52-48AE-8390-C76EC8B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DE35-E57A-4408-8C4C-49847E65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8C88-93C3-427E-87B6-D70271AF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C96A3-AD37-4898-8016-E4A6A3D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72CAD-7F20-4CFF-AF28-B60911F07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AFAFB-0BAC-4F69-8F63-215A15D6E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C549F-8E2E-4D3F-A1C4-969A468A8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01FCA-68D0-45E7-A5FB-32243685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095F6-A678-45A3-9AF0-9471A42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81D8-E9A5-49E5-B825-FF296C97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4CE5-5875-4FF8-B51A-22411039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BC50F-1490-4674-A963-753BB427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D053B-CDD6-4EE5-A404-C6E2D188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3263F-5C07-46A6-A64F-C911189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541E3-A81F-48F3-AAB3-458D633D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254AC-9470-4161-A0E9-25F2D9D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3A15E-1515-4265-880F-55C0DAAD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1040-2489-44EE-A920-C58E6446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7781-CB4B-4E23-95B2-BCED10B6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B45D5-E6A6-4547-94A5-4BBB4164D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ACC72-5A2D-40C8-B500-15DD7D04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454D-4C23-419B-A44D-DE85B688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4DC97-5449-47ED-8F2B-E49A9F9F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F147-10DE-4420-8B60-7323BB63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5FBF6-5D1B-471A-B7C0-7BCF3FB40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A8137-1984-4A1D-B9E7-B8EEFD83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DC7D9-F4D9-4814-A6BB-A0B22CD6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0F055-6E4F-44D3-A739-B1A3436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BE4CB-50AF-4B20-8D33-C4A12E1D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A4E68-3B70-4163-B5E7-1DAC360C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B7D58-30E1-4BB6-A928-CFB13A81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1644-9FBA-40EB-B86A-CEFBE6DA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C77A-B3BA-4A5C-97E3-91CC1D7E010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1A44-507C-493A-B722-9894F5C51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44F7-6F4E-482C-9D16-4AE7D302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A6A3-834E-4363-A604-C6F6B35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07203B-6546-4427-9B35-A44445B5A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8034"/>
              </p:ext>
            </p:extLst>
          </p:nvPr>
        </p:nvGraphicFramePr>
        <p:xfrm>
          <a:off x="4652652" y="1364529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7234096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65206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441340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7004423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3011492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237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601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0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894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314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16274B0-13D4-4557-B2F3-CD3E653C2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42966"/>
              </p:ext>
            </p:extLst>
          </p:nvPr>
        </p:nvGraphicFramePr>
        <p:xfrm>
          <a:off x="760324" y="4399961"/>
          <a:ext cx="274320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7234096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65206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441340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7004423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3011492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237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5D4060A-9B02-4A50-93F0-6E6182416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84164"/>
              </p:ext>
            </p:extLst>
          </p:nvPr>
        </p:nvGraphicFramePr>
        <p:xfrm>
          <a:off x="1818851" y="802677"/>
          <a:ext cx="54864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83011492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237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601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0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894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3143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A535061-B6DE-431F-833D-697DB92D86AC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V="1">
            <a:off x="2367491" y="1364529"/>
            <a:ext cx="3656761" cy="809748"/>
          </a:xfrm>
          <a:prstGeom prst="bentConnector4">
            <a:avLst>
              <a:gd name="adj1" fmla="val 31246"/>
              <a:gd name="adj2" fmla="val 1254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FDAA179-B507-4822-8F4B-D1B7597CD0F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503524" y="2736129"/>
            <a:ext cx="1149128" cy="19381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A5099-E5C3-415C-8014-5603E65F5BA6}"/>
              </a:ext>
            </a:extLst>
          </p:cNvPr>
          <p:cNvCxnSpPr>
            <a:cxnSpLocks/>
          </p:cNvCxnSpPr>
          <p:nvPr/>
        </p:nvCxnSpPr>
        <p:spPr>
          <a:xfrm>
            <a:off x="7395852" y="2759697"/>
            <a:ext cx="1069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3BF64533-1085-4C21-B5B6-D97D0EAD0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26798"/>
              </p:ext>
            </p:extLst>
          </p:nvPr>
        </p:nvGraphicFramePr>
        <p:xfrm>
          <a:off x="8465270" y="1364529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7234096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65206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441340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7004423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3011492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237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601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0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894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31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66D18B2-4A70-4169-81E2-D11A373AB5C7}"/>
              </a:ext>
            </a:extLst>
          </p:cNvPr>
          <p:cNvSpPr txBox="1"/>
          <p:nvPr/>
        </p:nvSpPr>
        <p:spPr>
          <a:xfrm>
            <a:off x="1130273" y="3568266"/>
            <a:ext cx="197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5x1 Kernel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2F8F7-E355-4A9B-8C0C-A59B72ECAF29}"/>
              </a:ext>
            </a:extLst>
          </p:cNvPr>
          <p:cNvSpPr txBox="1"/>
          <p:nvPr/>
        </p:nvSpPr>
        <p:spPr>
          <a:xfrm>
            <a:off x="1146299" y="4993379"/>
            <a:ext cx="197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1x5 Kernel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C1C09C-169C-4B8C-A35E-04C98B2F7998}"/>
              </a:ext>
            </a:extLst>
          </p:cNvPr>
          <p:cNvSpPr txBox="1"/>
          <p:nvPr/>
        </p:nvSpPr>
        <p:spPr>
          <a:xfrm>
            <a:off x="5110375" y="4239531"/>
            <a:ext cx="197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5x5 Kernel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B981D4-1D74-46D2-B2F5-D73202DE1322}"/>
              </a:ext>
            </a:extLst>
          </p:cNvPr>
          <p:cNvCxnSpPr>
            <a:cxnSpLocks/>
          </p:cNvCxnSpPr>
          <p:nvPr/>
        </p:nvCxnSpPr>
        <p:spPr>
          <a:xfrm>
            <a:off x="3921551" y="543333"/>
            <a:ext cx="0" cy="5110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8CB6C1-2A1C-4EE1-BFD6-E194091AE317}"/>
              </a:ext>
            </a:extLst>
          </p:cNvPr>
          <p:cNvSpPr txBox="1"/>
          <p:nvPr/>
        </p:nvSpPr>
        <p:spPr>
          <a:xfrm>
            <a:off x="2815898" y="5680143"/>
            <a:ext cx="229447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Element-wise Addition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C4FC6-D54C-442C-83A6-CAE5C7B583DB}"/>
              </a:ext>
            </a:extLst>
          </p:cNvPr>
          <p:cNvSpPr txBox="1"/>
          <p:nvPr/>
        </p:nvSpPr>
        <p:spPr>
          <a:xfrm>
            <a:off x="9143476" y="4239531"/>
            <a:ext cx="16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5x5 Kernel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877EC7-DE9A-4036-B78F-DE7256896D5C}"/>
              </a:ext>
            </a:extLst>
          </p:cNvPr>
          <p:cNvSpPr txBox="1"/>
          <p:nvPr/>
        </p:nvSpPr>
        <p:spPr>
          <a:xfrm>
            <a:off x="7479645" y="2390365"/>
            <a:ext cx="197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794590-33B0-4C4C-9C73-4646BCD9D443}"/>
              </a:ext>
            </a:extLst>
          </p:cNvPr>
          <p:cNvSpPr txBox="1"/>
          <p:nvPr/>
        </p:nvSpPr>
        <p:spPr>
          <a:xfrm>
            <a:off x="3648960" y="62416"/>
            <a:ext cx="475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 Recalculation Schematics</a:t>
            </a:r>
          </a:p>
        </p:txBody>
      </p:sp>
    </p:spTree>
    <p:extLst>
      <p:ext uri="{BB962C8B-B14F-4D97-AF65-F5344CB8AC3E}">
        <p14:creationId xmlns:p14="http://schemas.microsoft.com/office/powerpoint/2010/main" val="232922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Wang Wang</dc:creator>
  <cp:lastModifiedBy>Jason Wang Wang</cp:lastModifiedBy>
  <cp:revision>2</cp:revision>
  <dcterms:created xsi:type="dcterms:W3CDTF">2020-04-04T17:28:22Z</dcterms:created>
  <dcterms:modified xsi:type="dcterms:W3CDTF">2020-04-04T17:38:03Z</dcterms:modified>
</cp:coreProperties>
</file>