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3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62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F41F-EB64-4B0C-97C5-F74C741986C5}" type="datetimeFigureOut">
              <a:rPr lang="en-US" smtClean="0"/>
              <a:pPr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5BE43-24CE-4FFF-ACF2-3995FCB46E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F41F-EB64-4B0C-97C5-F74C741986C5}" type="datetimeFigureOut">
              <a:rPr lang="en-US" smtClean="0"/>
              <a:pPr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5BE43-24CE-4FFF-ACF2-3995FCB46E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F41F-EB64-4B0C-97C5-F74C741986C5}" type="datetimeFigureOut">
              <a:rPr lang="en-US" smtClean="0"/>
              <a:pPr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5BE43-24CE-4FFF-ACF2-3995FCB46E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F41F-EB64-4B0C-97C5-F74C741986C5}" type="datetimeFigureOut">
              <a:rPr lang="en-US" smtClean="0"/>
              <a:pPr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5BE43-24CE-4FFF-ACF2-3995FCB46E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F41F-EB64-4B0C-97C5-F74C741986C5}" type="datetimeFigureOut">
              <a:rPr lang="en-US" smtClean="0"/>
              <a:pPr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5BE43-24CE-4FFF-ACF2-3995FCB46E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F41F-EB64-4B0C-97C5-F74C741986C5}" type="datetimeFigureOut">
              <a:rPr lang="en-US" smtClean="0"/>
              <a:pPr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5BE43-24CE-4FFF-ACF2-3995FCB46E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F41F-EB64-4B0C-97C5-F74C741986C5}" type="datetimeFigureOut">
              <a:rPr lang="en-US" smtClean="0"/>
              <a:pPr/>
              <a:t>9/7/2019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5BE43-24CE-4FFF-ACF2-3995FCB46E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F41F-EB64-4B0C-97C5-F74C741986C5}" type="datetimeFigureOut">
              <a:rPr lang="en-US" smtClean="0"/>
              <a:pPr/>
              <a:t>9/7/2019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5BE43-24CE-4FFF-ACF2-3995FCB46E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F41F-EB64-4B0C-97C5-F74C741986C5}" type="datetimeFigureOut">
              <a:rPr lang="en-US" smtClean="0"/>
              <a:pPr/>
              <a:t>9/7/2019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5BE43-24CE-4FFF-ACF2-3995FCB46E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F41F-EB64-4B0C-97C5-F74C741986C5}" type="datetimeFigureOut">
              <a:rPr lang="en-US" smtClean="0"/>
              <a:pPr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D5BE43-24CE-4FFF-ACF2-3995FCB46E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F41F-EB64-4B0C-97C5-F74C741986C5}" type="datetimeFigureOut">
              <a:rPr lang="en-US" smtClean="0"/>
              <a:pPr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5BE43-24CE-4FFF-ACF2-3995FCB46E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526F41F-EB64-4B0C-97C5-F74C741986C5}" type="datetimeFigureOut">
              <a:rPr lang="en-US" smtClean="0"/>
              <a:pPr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85D5BE43-24CE-4FFF-ACF2-3995FCB46E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collaborative robot  to help old and disabled people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: </a:t>
            </a:r>
            <a:r>
              <a:rPr lang="en-US" dirty="0" err="1" smtClean="0"/>
              <a:t>Ch.Hemesh</a:t>
            </a:r>
            <a:r>
              <a:rPr lang="en-US" dirty="0" smtClean="0"/>
              <a:t> </a:t>
            </a:r>
            <a:r>
              <a:rPr/>
              <a:t>8</a:t>
            </a:r>
            <a:r>
              <a:rPr lang="en-US" baseline="30000" dirty="0" err="1" smtClean="0"/>
              <a:t>th</a:t>
            </a:r>
            <a:r>
              <a:rPr lang="en-US" dirty="0" smtClean="0"/>
              <a:t>  grade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4635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Problem</a:t>
            </a:r>
            <a:r>
              <a:rPr lang="en-US" u="sng" dirty="0" smtClean="0">
                <a:latin typeface="Adobe Arabic" pitchFamily="18" charset="-78"/>
                <a:cs typeface="Adobe Arabic" pitchFamily="18" charset="-78"/>
              </a:rPr>
              <a:t> :-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Adobe Fan Heiti Std B" pitchFamily="34" charset="-128"/>
                <a:ea typeface="Adobe Fan Heiti Std B" pitchFamily="34" charset="-128"/>
              </a:rPr>
              <a:t>Old and Disabled people need assistance to complete their daily tasks and for moving. They even forget taking the right medicines at the right time. </a:t>
            </a:r>
          </a:p>
          <a:p>
            <a:r>
              <a:rPr lang="en-US" sz="2400" dirty="0" smtClean="0">
                <a:latin typeface="Adobe Fan Heiti Std B" pitchFamily="34" charset="-128"/>
                <a:ea typeface="Adobe Fan Heiti Std B" pitchFamily="34" charset="-128"/>
              </a:rPr>
              <a:t>I have realized the problem when my Grandmother was sick for almost 6 months. She needed assistance for moving and taking the right medicines. </a:t>
            </a:r>
          </a:p>
          <a:p>
            <a:r>
              <a:rPr lang="en-US" sz="2400" dirty="0" smtClean="0">
                <a:latin typeface="Adobe Fan Heiti Std B" pitchFamily="34" charset="-128"/>
                <a:ea typeface="Adobe Fan Heiti Std B" pitchFamily="34" charset="-128"/>
              </a:rPr>
              <a:t>Hiring a caretaker was too costly for 24/7  or he/she may not be available in a particular area.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10450" y="5035063"/>
            <a:ext cx="1733550" cy="18405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029201"/>
            <a:ext cx="2283386" cy="18287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71663" y="5029201"/>
            <a:ext cx="1828799" cy="18229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00462" y="5035063"/>
            <a:ext cx="3309988" cy="184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2969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Solution: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57232"/>
            <a:ext cx="8858280" cy="5100638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Adobe Myungjo Std M" pitchFamily="18" charset="-128"/>
                <a:ea typeface="Adobe Myungjo Std M" pitchFamily="18" charset="-128"/>
              </a:rPr>
              <a:t>So I created a prototype of an Amazon echo assisted collaborative </a:t>
            </a:r>
            <a:r>
              <a:rPr lang="en-US" sz="2200" dirty="0" smtClean="0">
                <a:latin typeface="Adobe Myungjo Std M" pitchFamily="18" charset="-128"/>
                <a:ea typeface="Adobe Myungjo Std M" pitchFamily="18" charset="-128"/>
              </a:rPr>
              <a:t>robot wheelchair </a:t>
            </a:r>
            <a:r>
              <a:rPr lang="en-US" sz="2200" dirty="0">
                <a:latin typeface="Adobe Myungjo Std M" pitchFamily="18" charset="-128"/>
                <a:ea typeface="Adobe Myungjo Std M" pitchFamily="18" charset="-128"/>
              </a:rPr>
              <a:t>to help old and disabled people</a:t>
            </a:r>
            <a:r>
              <a:rPr lang="en-US" sz="2200" dirty="0" smtClean="0">
                <a:latin typeface="Adobe Myungjo Std M" pitchFamily="18" charset="-128"/>
                <a:ea typeface="Adobe Myungjo Std M" pitchFamily="18" charset="-128"/>
              </a:rPr>
              <a:t>.</a:t>
            </a:r>
          </a:p>
          <a:p>
            <a:r>
              <a:rPr lang="en-US" sz="2200" dirty="0" smtClean="0">
                <a:latin typeface="Adobe Myungjo Std M" pitchFamily="18" charset="-128"/>
                <a:ea typeface="Adobe Myungjo Std M" pitchFamily="18" charset="-128"/>
              </a:rPr>
              <a:t> </a:t>
            </a:r>
            <a:r>
              <a:rPr lang="en-US" sz="2200" dirty="0">
                <a:latin typeface="Adobe Myungjo Std M" pitchFamily="18" charset="-128"/>
                <a:ea typeface="Adobe Myungjo Std M" pitchFamily="18" charset="-128"/>
              </a:rPr>
              <a:t>So this robot as the name </a:t>
            </a:r>
            <a:r>
              <a:rPr lang="en-US" sz="2200" dirty="0" smtClean="0">
                <a:latin typeface="Adobe Myungjo Std M" pitchFamily="18" charset="-128"/>
                <a:ea typeface="Adobe Myungjo Std M" pitchFamily="18" charset="-128"/>
              </a:rPr>
              <a:t>suggests </a:t>
            </a:r>
            <a:r>
              <a:rPr lang="en-US" sz="2200" dirty="0">
                <a:latin typeface="Adobe Myungjo Std M" pitchFamily="18" charset="-128"/>
                <a:ea typeface="Adobe Myungjo Std M" pitchFamily="18" charset="-128"/>
              </a:rPr>
              <a:t>has A</a:t>
            </a:r>
            <a:r>
              <a:rPr lang="en-US" sz="2200" dirty="0" smtClean="0">
                <a:latin typeface="Adobe Myungjo Std M" pitchFamily="18" charset="-128"/>
                <a:ea typeface="Adobe Myungjo Std M" pitchFamily="18" charset="-128"/>
              </a:rPr>
              <a:t>mazon </a:t>
            </a:r>
            <a:r>
              <a:rPr lang="en-US" sz="2200" dirty="0" err="1">
                <a:latin typeface="Adobe Myungjo Std M" pitchFamily="18" charset="-128"/>
                <a:ea typeface="Adobe Myungjo Std M" pitchFamily="18" charset="-128"/>
              </a:rPr>
              <a:t>A</a:t>
            </a:r>
            <a:r>
              <a:rPr lang="en-US" sz="2200" dirty="0" err="1" smtClean="0">
                <a:latin typeface="Adobe Myungjo Std M" pitchFamily="18" charset="-128"/>
                <a:ea typeface="Adobe Myungjo Std M" pitchFamily="18" charset="-128"/>
              </a:rPr>
              <a:t>lexa</a:t>
            </a:r>
            <a:r>
              <a:rPr lang="en-US" sz="2200" dirty="0" smtClean="0">
                <a:latin typeface="Adobe Myungjo Std M" pitchFamily="18" charset="-128"/>
                <a:ea typeface="Adobe Myungjo Std M" pitchFamily="18" charset="-128"/>
              </a:rPr>
              <a:t> </a:t>
            </a:r>
            <a:r>
              <a:rPr lang="en-US" sz="2200" dirty="0">
                <a:latin typeface="Adobe Myungjo Std M" pitchFamily="18" charset="-128"/>
                <a:ea typeface="Adobe Myungjo Std M" pitchFamily="18" charset="-128"/>
              </a:rPr>
              <a:t>functionality which can be a companion for the person</a:t>
            </a:r>
            <a:r>
              <a:rPr lang="en-US" sz="2200" dirty="0" smtClean="0">
                <a:latin typeface="Adobe Myungjo Std M" pitchFamily="18" charset="-128"/>
                <a:ea typeface="Adobe Myungjo Std M" pitchFamily="18" charset="-128"/>
              </a:rPr>
              <a:t>.</a:t>
            </a:r>
          </a:p>
          <a:p>
            <a:r>
              <a:rPr lang="en-US" sz="2200" dirty="0" smtClean="0">
                <a:latin typeface="Adobe Myungjo Std M" pitchFamily="18" charset="-128"/>
                <a:ea typeface="Adobe Myungjo Std M" pitchFamily="18" charset="-128"/>
              </a:rPr>
              <a:t> </a:t>
            </a:r>
            <a:r>
              <a:rPr lang="en-US" sz="2200" dirty="0">
                <a:latin typeface="Adobe Myungjo Std M" pitchFamily="18" charset="-128"/>
                <a:ea typeface="Adobe Myungjo Std M" pitchFamily="18" charset="-128"/>
              </a:rPr>
              <a:t>We can even turn on and off lights and fans with our voice </a:t>
            </a:r>
            <a:r>
              <a:rPr lang="en-US" sz="2200" dirty="0" smtClean="0">
                <a:latin typeface="Adobe Myungjo Std M" pitchFamily="18" charset="-128"/>
                <a:ea typeface="Adobe Myungjo Std M" pitchFamily="18" charset="-128"/>
              </a:rPr>
              <a:t>commands.</a:t>
            </a:r>
            <a:endParaRPr lang="en-US" sz="2200" dirty="0" smtClean="0">
              <a:latin typeface="Adobe Myungjo Std M" pitchFamily="18" charset="-128"/>
              <a:ea typeface="Adobe Myungjo Std M" pitchFamily="18" charset="-128"/>
            </a:endParaRPr>
          </a:p>
          <a:p>
            <a:r>
              <a:rPr lang="en-US" sz="2200" dirty="0" smtClean="0">
                <a:latin typeface="Adobe Myungjo Std M" pitchFamily="18" charset="-128"/>
                <a:ea typeface="Adobe Myungjo Std M" pitchFamily="18" charset="-128"/>
              </a:rPr>
              <a:t>This </a:t>
            </a:r>
            <a:r>
              <a:rPr lang="en-US" sz="2200" dirty="0">
                <a:latin typeface="Adobe Myungjo Std M" pitchFamily="18" charset="-128"/>
                <a:ea typeface="Adobe Myungjo Std M" pitchFamily="18" charset="-128"/>
              </a:rPr>
              <a:t>robot has </a:t>
            </a:r>
            <a:r>
              <a:rPr lang="en-US" sz="2200" dirty="0" smtClean="0">
                <a:latin typeface="Adobe Myungjo Std M" pitchFamily="18" charset="-128"/>
                <a:ea typeface="Adobe Myungjo Std M" pitchFamily="18" charset="-128"/>
              </a:rPr>
              <a:t>a line </a:t>
            </a:r>
            <a:r>
              <a:rPr lang="en-US" sz="2200" dirty="0">
                <a:latin typeface="Adobe Myungjo Std M" pitchFamily="18" charset="-128"/>
                <a:ea typeface="Adobe Myungjo Std M" pitchFamily="18" charset="-128"/>
              </a:rPr>
              <a:t>following robot capability so that the robot can come to various rooms of the house with the lines drawn around the house with our voice command. </a:t>
            </a:r>
            <a:endParaRPr lang="en-US" sz="2200" dirty="0" smtClean="0">
              <a:latin typeface="Adobe Myungjo Std M" pitchFamily="18" charset="-128"/>
              <a:ea typeface="Adobe Myungjo Std M" pitchFamily="18" charset="-128"/>
            </a:endParaRPr>
          </a:p>
          <a:p>
            <a:r>
              <a:rPr lang="en-US" sz="2200" dirty="0" smtClean="0">
                <a:latin typeface="Adobe Myungjo Std M" pitchFamily="18" charset="-128"/>
                <a:ea typeface="Adobe Myungjo Std M" pitchFamily="18" charset="-128"/>
              </a:rPr>
              <a:t>This </a:t>
            </a:r>
            <a:r>
              <a:rPr lang="en-US" sz="2200" dirty="0">
                <a:latin typeface="Adobe Myungjo Std M" pitchFamily="18" charset="-128"/>
                <a:ea typeface="Adobe Myungjo Std M" pitchFamily="18" charset="-128"/>
              </a:rPr>
              <a:t>robot has arms </a:t>
            </a:r>
            <a:r>
              <a:rPr lang="en-US" sz="2200" dirty="0" smtClean="0">
                <a:latin typeface="Adobe Myungjo Std M" pitchFamily="18" charset="-128"/>
                <a:ea typeface="Adobe Myungjo Std M" pitchFamily="18" charset="-128"/>
              </a:rPr>
              <a:t>so </a:t>
            </a:r>
            <a:r>
              <a:rPr lang="en-US" sz="2200" dirty="0">
                <a:latin typeface="Adobe Myungjo Std M" pitchFamily="18" charset="-128"/>
                <a:ea typeface="Adobe Myungjo Std M" pitchFamily="18" charset="-128"/>
              </a:rPr>
              <a:t>it can hold or push any object just like a </a:t>
            </a:r>
            <a:r>
              <a:rPr lang="en-US" sz="2200" dirty="0" smtClean="0">
                <a:latin typeface="Adobe Myungjo Std M" pitchFamily="18" charset="-128"/>
                <a:ea typeface="Adobe Myungjo Std M" pitchFamily="18" charset="-128"/>
              </a:rPr>
              <a:t>human.</a:t>
            </a:r>
            <a:endParaRPr lang="en-US" sz="2200" dirty="0">
              <a:latin typeface="Adobe Fangsong Std R" pitchFamily="18" charset="-128"/>
              <a:ea typeface="Adobe Fangsong Std R" pitchFamily="18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030826"/>
            <a:ext cx="4500562" cy="18271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62765" y="5000636"/>
            <a:ext cx="4681235" cy="185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373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0" dirty="0" smtClean="0">
                <a:latin typeface="Adobe Myungjo Std M" pitchFamily="18" charset="-128"/>
                <a:ea typeface="Adobe Myungjo Std M" pitchFamily="18" charset="-128"/>
              </a:rPr>
              <a:t>This </a:t>
            </a:r>
            <a:r>
              <a:rPr lang="en-US" sz="2400" b="0" dirty="0" smtClean="0">
                <a:latin typeface="Adobe Myungjo Std M" pitchFamily="18" charset="-128"/>
                <a:ea typeface="Adobe Myungjo Std M" pitchFamily="18" charset="-128"/>
              </a:rPr>
              <a:t>robot has also alarms and detectors like a fire alarm, smoke alarm and motion detectors.</a:t>
            </a:r>
          </a:p>
          <a:p>
            <a:r>
              <a:rPr lang="en-US" sz="2400" b="0" dirty="0" smtClean="0">
                <a:latin typeface="Adobe Myungjo Std M" pitchFamily="18" charset="-128"/>
                <a:ea typeface="Adobe Myungjo Std M" pitchFamily="18" charset="-128"/>
              </a:rPr>
              <a:t> This has also a smart pillbox. So this is a pillbox, it will alarm us at the right time to take a particular medicine. </a:t>
            </a:r>
          </a:p>
          <a:p>
            <a:r>
              <a:rPr lang="en-US" sz="2400" b="0" dirty="0" smtClean="0">
                <a:latin typeface="Adobe Myungjo Std M" pitchFamily="18" charset="-128"/>
                <a:ea typeface="Adobe Myungjo Std M" pitchFamily="18" charset="-128"/>
              </a:rPr>
              <a:t> There is also a digital stethoscope to check the person’s heart rate.</a:t>
            </a:r>
          </a:p>
          <a:p>
            <a:r>
              <a:rPr lang="en-US" sz="2400" b="0" dirty="0" smtClean="0">
                <a:latin typeface="Adobe Myungjo Std M" pitchFamily="18" charset="-128"/>
                <a:ea typeface="Adobe Myungjo Std M" pitchFamily="18" charset="-128"/>
              </a:rPr>
              <a:t> There are also automatic fans and lights which turn on only if it is hot and dark respectively.</a:t>
            </a:r>
            <a:endParaRPr lang="en-US" sz="2400" b="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04751"/>
            <a:ext cx="9144000" cy="205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4943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Functionality of the robot :-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7520940" cy="54102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1800" dirty="0" smtClean="0">
                <a:latin typeface="Adobe Gothic Std B" pitchFamily="34" charset="-128"/>
                <a:ea typeface="Adobe Gothic Std B" pitchFamily="34" charset="-128"/>
                <a:cs typeface="Browallia New" pitchFamily="34" charset="-34"/>
              </a:rPr>
              <a:t>Amazon  </a:t>
            </a:r>
            <a:r>
              <a:rPr lang="en-US" sz="1800" dirty="0" err="1" smtClean="0">
                <a:latin typeface="Adobe Gothic Std B" pitchFamily="34" charset="-128"/>
                <a:ea typeface="Adobe Gothic Std B" pitchFamily="34" charset="-128"/>
                <a:cs typeface="Browallia New" pitchFamily="34" charset="-34"/>
              </a:rPr>
              <a:t>Alexa</a:t>
            </a:r>
            <a:r>
              <a:rPr lang="en-US" sz="1800" dirty="0" smtClean="0">
                <a:latin typeface="Adobe Gothic Std B" pitchFamily="34" charset="-128"/>
                <a:ea typeface="Adobe Gothic Std B" pitchFamily="34" charset="-128"/>
                <a:cs typeface="Browallia New" pitchFamily="34" charset="-34"/>
              </a:rPr>
              <a:t> Functionality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latin typeface="Adobe Gothic Std B" pitchFamily="34" charset="-128"/>
                <a:ea typeface="Adobe Gothic Std B" pitchFamily="34" charset="-128"/>
                <a:cs typeface="Browallia New" pitchFamily="34" charset="-34"/>
              </a:rPr>
              <a:t>Automatic Lights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latin typeface="Adobe Gothic Std B" pitchFamily="34" charset="-128"/>
                <a:ea typeface="Adobe Gothic Std B" pitchFamily="34" charset="-128"/>
                <a:cs typeface="Browallia New" pitchFamily="34" charset="-34"/>
              </a:rPr>
              <a:t>Line follower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latin typeface="Adobe Gothic Std B" pitchFamily="34" charset="-128"/>
                <a:ea typeface="Adobe Gothic Std B" pitchFamily="34" charset="-128"/>
                <a:cs typeface="Browallia New" pitchFamily="34" charset="-34"/>
              </a:rPr>
              <a:t>Smoke detectors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latin typeface="Adobe Gothic Std B" pitchFamily="34" charset="-128"/>
                <a:ea typeface="Adobe Gothic Std B" pitchFamily="34" charset="-128"/>
                <a:cs typeface="Browallia New" pitchFamily="34" charset="-34"/>
              </a:rPr>
              <a:t>Smart Pillbox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latin typeface="Adobe Gothic Std B" pitchFamily="34" charset="-128"/>
                <a:ea typeface="Adobe Gothic Std B" pitchFamily="34" charset="-128"/>
                <a:cs typeface="Browallia New" pitchFamily="34" charset="-34"/>
              </a:rPr>
              <a:t>Fire  alarm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latin typeface="Adobe Gothic Std B" pitchFamily="34" charset="-128"/>
                <a:ea typeface="Adobe Gothic Std B" pitchFamily="34" charset="-128"/>
                <a:cs typeface="Browallia New" pitchFamily="34" charset="-34"/>
              </a:rPr>
              <a:t>Motion detector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latin typeface="Adobe Gothic Std B" pitchFamily="34" charset="-128"/>
                <a:ea typeface="Adobe Gothic Std B" pitchFamily="34" charset="-128"/>
                <a:cs typeface="Browallia New" pitchFamily="34" charset="-34"/>
              </a:rPr>
              <a:t>Phone Charger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latin typeface="Adobe Gothic Std B" pitchFamily="34" charset="-128"/>
                <a:ea typeface="Adobe Gothic Std B" pitchFamily="34" charset="-128"/>
                <a:cs typeface="Browallia New" pitchFamily="34" charset="-34"/>
              </a:rPr>
              <a:t>Digital Stethoscope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latin typeface="Adobe Gothic Std B" pitchFamily="34" charset="-128"/>
                <a:ea typeface="Adobe Gothic Std B" pitchFamily="34" charset="-128"/>
                <a:cs typeface="Browallia New" pitchFamily="34" charset="-34"/>
              </a:rPr>
              <a:t>Robotic  Arm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latin typeface="Adobe Gothic Std B" pitchFamily="34" charset="-128"/>
                <a:ea typeface="Adobe Gothic Std B" pitchFamily="34" charset="-128"/>
                <a:cs typeface="Browallia New" pitchFamily="34" charset="-34"/>
              </a:rPr>
              <a:t>Automatic Fan</a:t>
            </a:r>
          </a:p>
          <a:p>
            <a:pPr marL="0" lvl="1" indent="0">
              <a:buNone/>
            </a:pPr>
            <a:r>
              <a:rPr lang="en-US" dirty="0"/>
              <a:t> 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046934"/>
            <a:ext cx="2895600" cy="18110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95600" y="4893310"/>
            <a:ext cx="1981200" cy="19646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76800" y="5046934"/>
            <a:ext cx="4267200" cy="18110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62600" y="1516331"/>
            <a:ext cx="34671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6339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210</TotalTime>
  <Words>308</Words>
  <Application>Microsoft Office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Angles</vt:lpstr>
      <vt:lpstr> collaborative robot  to help old and disabled people</vt:lpstr>
      <vt:lpstr>Problem :-</vt:lpstr>
      <vt:lpstr>Solution:</vt:lpstr>
      <vt:lpstr>Solution :-</vt:lpstr>
      <vt:lpstr>Functionality of the robot :-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echo assisted cobot to help old and disabled people</dc:title>
  <dc:creator>hoome</dc:creator>
  <cp:lastModifiedBy>HEMESH</cp:lastModifiedBy>
  <cp:revision>32</cp:revision>
  <dcterms:created xsi:type="dcterms:W3CDTF">2019-02-22T15:16:37Z</dcterms:created>
  <dcterms:modified xsi:type="dcterms:W3CDTF">2019-09-07T14:26:38Z</dcterms:modified>
</cp:coreProperties>
</file>