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Radley" charset="1" panose="00000500000000000000"/>
      <p:regular r:id="rId19"/>
    </p:embeddedFont>
    <p:embeddedFont>
      <p:font typeface="Carlito" charset="1" panose="020F0502020204030204"/>
      <p:regular r:id="rId20"/>
    </p:embeddedFont>
    <p:embeddedFont>
      <p:font typeface="Radley Italics" charset="1" panose="00000500000000000000"/>
      <p:regular r:id="rId21"/>
    </p:embeddedFont>
    <p:embeddedFont>
      <p:font typeface="Canva Sans" charset="1" panose="020B0503030501040103"/>
      <p:regular r:id="rId22"/>
    </p:embeddedFont>
    <p:embeddedFont>
      <p:font typeface="Canva Sans Italics" charset="1" panose="020B0503030501040103"/>
      <p:regular r:id="rId23"/>
    </p:embeddedFont>
    <p:embeddedFont>
      <p:font typeface="Canva Sans Bold" charset="1" panose="020B0803030501040103"/>
      <p:regular r:id="rId24"/>
    </p:embeddedFont>
    <p:embeddedFont>
      <p:font typeface="Carlito Bold" charset="1" panose="020F050202020403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jpeg" Type="http://schemas.openxmlformats.org/officeDocument/2006/relationships/image"/><Relationship Id="rId4" Target="../media/image11.jpeg" Type="http://schemas.openxmlformats.org/officeDocument/2006/relationships/image"/><Relationship Id="rId5" Target="../media/image1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C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28871" y="1021928"/>
            <a:ext cx="16230248" cy="19879"/>
            <a:chOff x="0" y="0"/>
            <a:chExt cx="16230244" cy="198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230219" cy="19939"/>
            </a:xfrm>
            <a:custGeom>
              <a:avLst/>
              <a:gdLst/>
              <a:ahLst/>
              <a:cxnLst/>
              <a:rect r="r" b="b" t="t" l="l"/>
              <a:pathLst>
                <a:path h="19939" w="16230219">
                  <a:moveTo>
                    <a:pt x="0" y="0"/>
                  </a:moveTo>
                  <a:lnTo>
                    <a:pt x="16230219" y="0"/>
                  </a:lnTo>
                  <a:lnTo>
                    <a:pt x="16230219" y="19939"/>
                  </a:lnTo>
                  <a:lnTo>
                    <a:pt x="0" y="19939"/>
                  </a:lnTo>
                  <a:close/>
                </a:path>
              </a:pathLst>
            </a:custGeom>
            <a:solidFill>
              <a:srgbClr val="F0EFE2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28871" y="8579739"/>
            <a:ext cx="16230248" cy="19879"/>
            <a:chOff x="0" y="0"/>
            <a:chExt cx="16230244" cy="1987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230219" cy="19939"/>
            </a:xfrm>
            <a:custGeom>
              <a:avLst/>
              <a:gdLst/>
              <a:ahLst/>
              <a:cxnLst/>
              <a:rect r="r" b="b" t="t" l="l"/>
              <a:pathLst>
                <a:path h="19939" w="16230219">
                  <a:moveTo>
                    <a:pt x="0" y="0"/>
                  </a:moveTo>
                  <a:lnTo>
                    <a:pt x="16230219" y="0"/>
                  </a:lnTo>
                  <a:lnTo>
                    <a:pt x="16230219" y="19939"/>
                  </a:lnTo>
                  <a:lnTo>
                    <a:pt x="0" y="19939"/>
                  </a:lnTo>
                  <a:close/>
                </a:path>
              </a:pathLst>
            </a:custGeom>
            <a:solidFill>
              <a:srgbClr val="F0EFE2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6047882" y="5664622"/>
            <a:ext cx="825056" cy="496462"/>
            <a:chOff x="0" y="0"/>
            <a:chExt cx="825056" cy="496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15494" y="0"/>
              <a:ext cx="874776" cy="496443"/>
            </a:xfrm>
            <a:custGeom>
              <a:avLst/>
              <a:gdLst/>
              <a:ahLst/>
              <a:cxnLst/>
              <a:rect r="r" b="b" t="t" l="l"/>
              <a:pathLst>
                <a:path h="496443" w="874776">
                  <a:moveTo>
                    <a:pt x="177292" y="0"/>
                  </a:moveTo>
                  <a:cubicBezTo>
                    <a:pt x="136652" y="0"/>
                    <a:pt x="96266" y="9144"/>
                    <a:pt x="64516" y="27051"/>
                  </a:cubicBezTo>
                  <a:cubicBezTo>
                    <a:pt x="0" y="63754"/>
                    <a:pt x="0" y="128270"/>
                    <a:pt x="59690" y="170688"/>
                  </a:cubicBezTo>
                  <a:cubicBezTo>
                    <a:pt x="225171" y="288036"/>
                    <a:pt x="401193" y="388620"/>
                    <a:pt x="584327" y="477139"/>
                  </a:cubicBezTo>
                  <a:cubicBezTo>
                    <a:pt x="610616" y="489839"/>
                    <a:pt x="644271" y="496443"/>
                    <a:pt x="678688" y="496443"/>
                  </a:cubicBezTo>
                  <a:cubicBezTo>
                    <a:pt x="730631" y="496443"/>
                    <a:pt x="784225" y="481330"/>
                    <a:pt x="816737" y="449072"/>
                  </a:cubicBezTo>
                  <a:cubicBezTo>
                    <a:pt x="874776" y="390779"/>
                    <a:pt x="815086" y="334137"/>
                    <a:pt x="760222" y="307848"/>
                  </a:cubicBezTo>
                  <a:cubicBezTo>
                    <a:pt x="600202" y="230505"/>
                    <a:pt x="448056" y="138049"/>
                    <a:pt x="303149" y="35814"/>
                  </a:cubicBezTo>
                  <a:cubicBezTo>
                    <a:pt x="269367" y="11684"/>
                    <a:pt x="223139" y="0"/>
                    <a:pt x="177165" y="0"/>
                  </a:cubicBezTo>
                  <a:lnTo>
                    <a:pt x="177292" y="0"/>
                  </a:lnTo>
                  <a:close/>
                </a:path>
              </a:pathLst>
            </a:custGeom>
            <a:solidFill>
              <a:srgbClr val="F0EFE2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076160" y="6878926"/>
            <a:ext cx="3276086" cy="1121588"/>
            <a:chOff x="0" y="0"/>
            <a:chExt cx="3276092" cy="11215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29845" y="250825"/>
              <a:ext cx="3181985" cy="807212"/>
            </a:xfrm>
            <a:custGeom>
              <a:avLst/>
              <a:gdLst/>
              <a:ahLst/>
              <a:cxnLst/>
              <a:rect r="r" b="b" t="t" l="l"/>
              <a:pathLst>
                <a:path h="807212" w="3181985">
                  <a:moveTo>
                    <a:pt x="432562" y="0"/>
                  </a:moveTo>
                  <a:lnTo>
                    <a:pt x="432562" y="127"/>
                  </a:lnTo>
                  <a:cubicBezTo>
                    <a:pt x="371983" y="127"/>
                    <a:pt x="297815" y="14478"/>
                    <a:pt x="278384" y="68199"/>
                  </a:cubicBezTo>
                  <a:cubicBezTo>
                    <a:pt x="214757" y="247650"/>
                    <a:pt x="135890" y="421640"/>
                    <a:pt x="43561" y="588264"/>
                  </a:cubicBezTo>
                  <a:cubicBezTo>
                    <a:pt x="0" y="667385"/>
                    <a:pt x="108458" y="717677"/>
                    <a:pt x="213106" y="717677"/>
                  </a:cubicBezTo>
                  <a:cubicBezTo>
                    <a:pt x="278384" y="717677"/>
                    <a:pt x="342265" y="698119"/>
                    <a:pt x="366649" y="653669"/>
                  </a:cubicBezTo>
                  <a:cubicBezTo>
                    <a:pt x="458978" y="487045"/>
                    <a:pt x="537845" y="313817"/>
                    <a:pt x="601599" y="133604"/>
                  </a:cubicBezTo>
                  <a:cubicBezTo>
                    <a:pt x="627126" y="61849"/>
                    <a:pt x="549910" y="15494"/>
                    <a:pt x="488569" y="4318"/>
                  </a:cubicBezTo>
                  <a:cubicBezTo>
                    <a:pt x="473583" y="1778"/>
                    <a:pt x="454025" y="0"/>
                    <a:pt x="432689" y="0"/>
                  </a:cubicBezTo>
                  <a:close/>
                  <a:moveTo>
                    <a:pt x="3181985" y="391541"/>
                  </a:moveTo>
                  <a:cubicBezTo>
                    <a:pt x="3089402" y="482600"/>
                    <a:pt x="2992247" y="568071"/>
                    <a:pt x="2890012" y="648208"/>
                  </a:cubicBezTo>
                  <a:cubicBezTo>
                    <a:pt x="2826385" y="697738"/>
                    <a:pt x="2894838" y="768731"/>
                    <a:pt x="2945765" y="789432"/>
                  </a:cubicBezTo>
                  <a:cubicBezTo>
                    <a:pt x="2975102" y="801116"/>
                    <a:pt x="3006979" y="807212"/>
                    <a:pt x="3038729" y="807212"/>
                  </a:cubicBezTo>
                  <a:cubicBezTo>
                    <a:pt x="3088767" y="807212"/>
                    <a:pt x="3138678" y="792353"/>
                    <a:pt x="3178175" y="761492"/>
                  </a:cubicBezTo>
                  <a:cubicBezTo>
                    <a:pt x="3179445" y="760476"/>
                    <a:pt x="3180588" y="759587"/>
                    <a:pt x="3181858" y="758571"/>
                  </a:cubicBezTo>
                  <a:lnTo>
                    <a:pt x="3181858" y="758571"/>
                  </a:lnTo>
                  <a:lnTo>
                    <a:pt x="3181858" y="391541"/>
                  </a:lnTo>
                  <a:close/>
                </a:path>
              </a:pathLst>
            </a:custGeom>
            <a:solidFill>
              <a:srgbClr val="F0EFE2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586738" y="63500"/>
              <a:ext cx="703834" cy="692150"/>
            </a:xfrm>
            <a:custGeom>
              <a:avLst/>
              <a:gdLst/>
              <a:ahLst/>
              <a:cxnLst/>
              <a:rect r="r" b="b" t="t" l="l"/>
              <a:pathLst>
                <a:path h="692150" w="703834">
                  <a:moveTo>
                    <a:pt x="195072" y="127"/>
                  </a:moveTo>
                  <a:cubicBezTo>
                    <a:pt x="181991" y="127"/>
                    <a:pt x="169418" y="1016"/>
                    <a:pt x="157607" y="2540"/>
                  </a:cubicBezTo>
                  <a:cubicBezTo>
                    <a:pt x="107442" y="8890"/>
                    <a:pt x="0" y="51181"/>
                    <a:pt x="35052" y="123063"/>
                  </a:cubicBezTo>
                  <a:cubicBezTo>
                    <a:pt x="123444" y="303403"/>
                    <a:pt x="226060" y="474853"/>
                    <a:pt x="342392" y="638429"/>
                  </a:cubicBezTo>
                  <a:cubicBezTo>
                    <a:pt x="369189" y="675259"/>
                    <a:pt x="427609" y="692150"/>
                    <a:pt x="487172" y="692150"/>
                  </a:cubicBezTo>
                  <a:cubicBezTo>
                    <a:pt x="593979" y="692150"/>
                    <a:pt x="703834" y="637540"/>
                    <a:pt x="638429" y="545846"/>
                  </a:cubicBezTo>
                  <a:cubicBezTo>
                    <a:pt x="533400" y="398272"/>
                    <a:pt x="442595" y="242697"/>
                    <a:pt x="363093" y="80645"/>
                  </a:cubicBezTo>
                  <a:cubicBezTo>
                    <a:pt x="334518" y="21463"/>
                    <a:pt x="260096" y="0"/>
                    <a:pt x="195199" y="0"/>
                  </a:cubicBezTo>
                  <a:lnTo>
                    <a:pt x="195072" y="127"/>
                  </a:lnTo>
                  <a:close/>
                </a:path>
              </a:pathLst>
            </a:custGeom>
            <a:solidFill>
              <a:srgbClr val="F0EFE2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586005" y="2996770"/>
            <a:ext cx="17701995" cy="4647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43"/>
              </a:lnSpc>
            </a:pPr>
            <a:r>
              <a:rPr lang="en-US" sz="12091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Animal Object Detection</a:t>
            </a:r>
          </a:p>
          <a:p>
            <a:pPr algn="ctr">
              <a:lnSpc>
                <a:spcPts val="12043"/>
              </a:lnSpc>
            </a:pPr>
            <a:r>
              <a:rPr lang="en-US" sz="12091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&amp;</a:t>
            </a:r>
          </a:p>
          <a:p>
            <a:pPr algn="ctr">
              <a:lnSpc>
                <a:spcPts val="12043"/>
              </a:lnSpc>
            </a:pPr>
            <a:r>
              <a:rPr lang="en-US" sz="12091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Vehicle Price Prediction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89747" y="7380513"/>
            <a:ext cx="567709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sz="3000" spc="242">
                <a:solidFill>
                  <a:srgbClr val="0A1718"/>
                </a:solidFill>
                <a:latin typeface="Carlito"/>
                <a:ea typeface="Carlito"/>
                <a:cs typeface="Carlito"/>
                <a:sym typeface="Carlito"/>
              </a:rPr>
              <a:t>BY: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342165" y="8435359"/>
            <a:ext cx="114633" cy="390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7"/>
              </a:lnSpc>
            </a:pPr>
            <a:r>
              <a:rPr lang="en-US" sz="3914">
                <a:solidFill>
                  <a:srgbClr val="0A1718"/>
                </a:solidFill>
                <a:latin typeface="Carlito"/>
                <a:ea typeface="Carlito"/>
                <a:cs typeface="Carlito"/>
                <a:sym typeface="Carlito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85129" y="8101984"/>
            <a:ext cx="2238318" cy="724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1"/>
              </a:lnSpc>
            </a:pPr>
            <a:r>
              <a:rPr lang="en-US" sz="3914">
                <a:solidFill>
                  <a:srgbClr val="0A1718"/>
                </a:solidFill>
                <a:latin typeface="Carlito"/>
                <a:ea typeface="Carlito"/>
                <a:cs typeface="Carlito"/>
                <a:sym typeface="Carlito"/>
              </a:rPr>
              <a:t>Hemesh</a:t>
            </a:r>
            <a:r>
              <a:rPr lang="en-US" sz="3914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 </a:t>
            </a:r>
            <a:r>
              <a:rPr lang="en-US" sz="3914">
                <a:solidFill>
                  <a:srgbClr val="0A1718"/>
                </a:solidFill>
                <a:latin typeface="Carlito"/>
                <a:ea typeface="Carlito"/>
                <a:cs typeface="Carlito"/>
                <a:sym typeface="Carlito"/>
              </a:rPr>
              <a:t>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17259" y="8787784"/>
            <a:ext cx="4008701" cy="1409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1"/>
              </a:lnSpc>
            </a:pPr>
            <a:r>
              <a:rPr lang="en-US" sz="3914">
                <a:solidFill>
                  <a:srgbClr val="0A1718"/>
                </a:solidFill>
                <a:latin typeface="Carlito"/>
                <a:ea typeface="Carlito"/>
                <a:cs typeface="Carlito"/>
                <a:sym typeface="Carlito"/>
              </a:rPr>
              <a:t> III year B.Tech AI &amp; DS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19275" y="190500"/>
            <a:ext cx="14528607" cy="256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84"/>
              </a:lnSpc>
            </a:pPr>
            <a:r>
              <a:rPr lang="en-US" sz="9924">
                <a:solidFill>
                  <a:srgbClr val="117BE9"/>
                </a:solidFill>
                <a:latin typeface="Radley"/>
                <a:ea typeface="Radley"/>
                <a:cs typeface="Radley"/>
                <a:sym typeface="Radley"/>
              </a:rPr>
              <a:t>Unified Mentor Internship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76200" y="7102497"/>
            <a:ext cx="15181593" cy="1701689"/>
            <a:chOff x="0" y="0"/>
            <a:chExt cx="15181593" cy="17016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6200" y="801116"/>
              <a:ext cx="14311503" cy="19050"/>
            </a:xfrm>
            <a:custGeom>
              <a:avLst/>
              <a:gdLst/>
              <a:ahLst/>
              <a:cxnLst/>
              <a:rect r="r" b="b" t="t" l="l"/>
              <a:pathLst>
                <a:path h="19050" w="14311503">
                  <a:moveTo>
                    <a:pt x="0" y="0"/>
                  </a:moveTo>
                  <a:lnTo>
                    <a:pt x="0" y="19050"/>
                  </a:lnTo>
                  <a:lnTo>
                    <a:pt x="14311503" y="19050"/>
                  </a:lnTo>
                  <a:lnTo>
                    <a:pt x="14311503" y="0"/>
                  </a:lnTo>
                  <a:close/>
                </a:path>
              </a:pathLst>
            </a:custGeom>
            <a:solidFill>
              <a:srgbClr val="F0EFE2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53264" y="62992"/>
              <a:ext cx="1464816" cy="1575181"/>
            </a:xfrm>
            <a:custGeom>
              <a:avLst/>
              <a:gdLst/>
              <a:ahLst/>
              <a:cxnLst/>
              <a:rect r="r" b="b" t="t" l="l"/>
              <a:pathLst>
                <a:path h="1575181" w="1464816">
                  <a:moveTo>
                    <a:pt x="842771" y="1575181"/>
                  </a:moveTo>
                  <a:cubicBezTo>
                    <a:pt x="828547" y="1552067"/>
                    <a:pt x="809624" y="1530223"/>
                    <a:pt x="800607" y="1505077"/>
                  </a:cubicBezTo>
                  <a:cubicBezTo>
                    <a:pt x="769493" y="1419352"/>
                    <a:pt x="741552" y="1332611"/>
                    <a:pt x="713104" y="1245870"/>
                  </a:cubicBezTo>
                  <a:cubicBezTo>
                    <a:pt x="682751" y="1152779"/>
                    <a:pt x="653667" y="1058799"/>
                    <a:pt x="623950" y="964311"/>
                  </a:cubicBezTo>
                  <a:cubicBezTo>
                    <a:pt x="620902" y="969772"/>
                    <a:pt x="616584" y="976503"/>
                    <a:pt x="613155" y="983996"/>
                  </a:cubicBezTo>
                  <a:cubicBezTo>
                    <a:pt x="540893" y="1144778"/>
                    <a:pt x="469265" y="1306068"/>
                    <a:pt x="395985" y="1466596"/>
                  </a:cubicBezTo>
                  <a:cubicBezTo>
                    <a:pt x="390905" y="1477518"/>
                    <a:pt x="376047" y="1483868"/>
                    <a:pt x="365886" y="1491996"/>
                  </a:cubicBezTo>
                  <a:cubicBezTo>
                    <a:pt x="360806" y="1480058"/>
                    <a:pt x="350647" y="1467612"/>
                    <a:pt x="352044" y="1456182"/>
                  </a:cubicBezTo>
                  <a:cubicBezTo>
                    <a:pt x="361442" y="1368425"/>
                    <a:pt x="371602" y="1280668"/>
                    <a:pt x="384430" y="1193292"/>
                  </a:cubicBezTo>
                  <a:cubicBezTo>
                    <a:pt x="395860" y="1114044"/>
                    <a:pt x="411481" y="1035558"/>
                    <a:pt x="425959" y="952119"/>
                  </a:cubicBezTo>
                  <a:cubicBezTo>
                    <a:pt x="413767" y="957834"/>
                    <a:pt x="405385" y="962025"/>
                    <a:pt x="396875" y="966089"/>
                  </a:cubicBezTo>
                  <a:cubicBezTo>
                    <a:pt x="292482" y="1018159"/>
                    <a:pt x="188849" y="1070610"/>
                    <a:pt x="84074" y="1121791"/>
                  </a:cubicBezTo>
                  <a:cubicBezTo>
                    <a:pt x="62485" y="1132332"/>
                    <a:pt x="34798" y="1147953"/>
                    <a:pt x="17272" y="1121791"/>
                  </a:cubicBezTo>
                  <a:cubicBezTo>
                    <a:pt x="0" y="1096010"/>
                    <a:pt x="27051" y="1078865"/>
                    <a:pt x="43308" y="1062609"/>
                  </a:cubicBezTo>
                  <a:cubicBezTo>
                    <a:pt x="55753" y="1050036"/>
                    <a:pt x="70359" y="1039241"/>
                    <a:pt x="84837" y="1029335"/>
                  </a:cubicBezTo>
                  <a:cubicBezTo>
                    <a:pt x="190882" y="958215"/>
                    <a:pt x="296926" y="887857"/>
                    <a:pt x="403100" y="817118"/>
                  </a:cubicBezTo>
                  <a:cubicBezTo>
                    <a:pt x="407799" y="814070"/>
                    <a:pt x="412498" y="810387"/>
                    <a:pt x="418339" y="805942"/>
                  </a:cubicBezTo>
                  <a:cubicBezTo>
                    <a:pt x="399416" y="768096"/>
                    <a:pt x="380239" y="731520"/>
                    <a:pt x="362967" y="694055"/>
                  </a:cubicBezTo>
                  <a:cubicBezTo>
                    <a:pt x="313310" y="585851"/>
                    <a:pt x="265431" y="477139"/>
                    <a:pt x="214758" y="369570"/>
                  </a:cubicBezTo>
                  <a:cubicBezTo>
                    <a:pt x="202312" y="343154"/>
                    <a:pt x="182626" y="319913"/>
                    <a:pt x="166117" y="295402"/>
                  </a:cubicBezTo>
                  <a:cubicBezTo>
                    <a:pt x="157355" y="282448"/>
                    <a:pt x="143130" y="267970"/>
                    <a:pt x="161037" y="254254"/>
                  </a:cubicBezTo>
                  <a:cubicBezTo>
                    <a:pt x="177927" y="241300"/>
                    <a:pt x="188342" y="257937"/>
                    <a:pt x="200152" y="268859"/>
                  </a:cubicBezTo>
                  <a:cubicBezTo>
                    <a:pt x="308230" y="371348"/>
                    <a:pt x="389637" y="493903"/>
                    <a:pt x="469012" y="618744"/>
                  </a:cubicBezTo>
                  <a:cubicBezTo>
                    <a:pt x="470027" y="620141"/>
                    <a:pt x="472060" y="620776"/>
                    <a:pt x="478410" y="625221"/>
                  </a:cubicBezTo>
                  <a:cubicBezTo>
                    <a:pt x="487553" y="562356"/>
                    <a:pt x="497968" y="501777"/>
                    <a:pt x="504698" y="441198"/>
                  </a:cubicBezTo>
                  <a:cubicBezTo>
                    <a:pt x="519176" y="313944"/>
                    <a:pt x="531749" y="186436"/>
                    <a:pt x="546861" y="59182"/>
                  </a:cubicBezTo>
                  <a:cubicBezTo>
                    <a:pt x="549274" y="38862"/>
                    <a:pt x="562355" y="19685"/>
                    <a:pt x="570102" y="0"/>
                  </a:cubicBezTo>
                  <a:cubicBezTo>
                    <a:pt x="574165" y="0"/>
                    <a:pt x="577849" y="0"/>
                    <a:pt x="581914" y="0"/>
                  </a:cubicBezTo>
                  <a:cubicBezTo>
                    <a:pt x="590042" y="21082"/>
                    <a:pt x="601218" y="41529"/>
                    <a:pt x="605917" y="63246"/>
                  </a:cubicBezTo>
                  <a:cubicBezTo>
                    <a:pt x="630554" y="174498"/>
                    <a:pt x="653542" y="286258"/>
                    <a:pt x="676782" y="397891"/>
                  </a:cubicBezTo>
                  <a:cubicBezTo>
                    <a:pt x="687196" y="447548"/>
                    <a:pt x="697102" y="497078"/>
                    <a:pt x="707897" y="550926"/>
                  </a:cubicBezTo>
                  <a:cubicBezTo>
                    <a:pt x="718310" y="539750"/>
                    <a:pt x="725168" y="532638"/>
                    <a:pt x="731518" y="525145"/>
                  </a:cubicBezTo>
                  <a:cubicBezTo>
                    <a:pt x="842643" y="398653"/>
                    <a:pt x="953387" y="271780"/>
                    <a:pt x="1065656" y="145923"/>
                  </a:cubicBezTo>
                  <a:cubicBezTo>
                    <a:pt x="1074800" y="135763"/>
                    <a:pt x="1091692" y="132334"/>
                    <a:pt x="1104772" y="125857"/>
                  </a:cubicBezTo>
                  <a:cubicBezTo>
                    <a:pt x="1106168" y="141478"/>
                    <a:pt x="1107819" y="156718"/>
                    <a:pt x="1109216" y="172466"/>
                  </a:cubicBezTo>
                  <a:cubicBezTo>
                    <a:pt x="1109598" y="175133"/>
                    <a:pt x="1107184" y="177927"/>
                    <a:pt x="1105787" y="180594"/>
                  </a:cubicBezTo>
                  <a:cubicBezTo>
                    <a:pt x="1077466" y="243840"/>
                    <a:pt x="1051431" y="308102"/>
                    <a:pt x="1020698" y="370332"/>
                  </a:cubicBezTo>
                  <a:cubicBezTo>
                    <a:pt x="980565" y="450850"/>
                    <a:pt x="936624" y="529082"/>
                    <a:pt x="893698" y="609854"/>
                  </a:cubicBezTo>
                  <a:cubicBezTo>
                    <a:pt x="901444" y="609219"/>
                    <a:pt x="909954" y="608838"/>
                    <a:pt x="918335" y="607441"/>
                  </a:cubicBezTo>
                  <a:cubicBezTo>
                    <a:pt x="987169" y="594868"/>
                    <a:pt x="1055748" y="581660"/>
                    <a:pt x="1124710" y="568960"/>
                  </a:cubicBezTo>
                  <a:cubicBezTo>
                    <a:pt x="1218944" y="551688"/>
                    <a:pt x="1313432" y="533908"/>
                    <a:pt x="1409444" y="548894"/>
                  </a:cubicBezTo>
                  <a:cubicBezTo>
                    <a:pt x="1428749" y="551942"/>
                    <a:pt x="1446529" y="564134"/>
                    <a:pt x="1464816" y="572262"/>
                  </a:cubicBezTo>
                  <a:cubicBezTo>
                    <a:pt x="1464816" y="574294"/>
                    <a:pt x="1464816" y="576326"/>
                    <a:pt x="1464816" y="578358"/>
                  </a:cubicBezTo>
                  <a:cubicBezTo>
                    <a:pt x="1449957" y="591566"/>
                    <a:pt x="1436750" y="609600"/>
                    <a:pt x="1419224" y="617474"/>
                  </a:cubicBezTo>
                  <a:cubicBezTo>
                    <a:pt x="1358772" y="643890"/>
                    <a:pt x="1297685" y="669544"/>
                    <a:pt x="1235582" y="690880"/>
                  </a:cubicBezTo>
                  <a:cubicBezTo>
                    <a:pt x="1110615" y="734060"/>
                    <a:pt x="985011" y="774192"/>
                    <a:pt x="859663" y="815721"/>
                  </a:cubicBezTo>
                  <a:cubicBezTo>
                    <a:pt x="847217" y="819785"/>
                    <a:pt x="836041" y="822452"/>
                    <a:pt x="837056" y="840486"/>
                  </a:cubicBezTo>
                  <a:cubicBezTo>
                    <a:pt x="844169" y="964311"/>
                    <a:pt x="849883" y="1088390"/>
                    <a:pt x="857376" y="1212088"/>
                  </a:cubicBezTo>
                  <a:cubicBezTo>
                    <a:pt x="863090" y="1306195"/>
                    <a:pt x="872235" y="1399794"/>
                    <a:pt x="876934" y="1494028"/>
                  </a:cubicBezTo>
                  <a:cubicBezTo>
                    <a:pt x="878331" y="1522857"/>
                    <a:pt x="876299" y="1554226"/>
                    <a:pt x="848232" y="1574292"/>
                  </a:cubicBezTo>
                  <a:cubicBezTo>
                    <a:pt x="846835" y="1574292"/>
                    <a:pt x="844803" y="1574292"/>
                    <a:pt x="842771" y="1574292"/>
                  </a:cubicBezTo>
                  <a:lnTo>
                    <a:pt x="842771" y="1574673"/>
                  </a:lnTo>
                  <a:close/>
                </a:path>
              </a:pathLst>
            </a:custGeom>
            <a:solidFill>
              <a:srgbClr val="F0EFE2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13801" y="4470873"/>
            <a:ext cx="3924300" cy="2095500"/>
          </a:xfrm>
          <a:custGeom>
            <a:avLst/>
            <a:gdLst/>
            <a:ahLst/>
            <a:cxnLst/>
            <a:rect r="r" b="b" t="t" l="l"/>
            <a:pathLst>
              <a:path h="2095500" w="3924300">
                <a:moveTo>
                  <a:pt x="0" y="0"/>
                </a:moveTo>
                <a:lnTo>
                  <a:pt x="3924300" y="0"/>
                </a:lnTo>
                <a:lnTo>
                  <a:pt x="3924300" y="2095500"/>
                </a:lnTo>
                <a:lnTo>
                  <a:pt x="0" y="2095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291842" y="4470873"/>
            <a:ext cx="3181350" cy="2095500"/>
          </a:xfrm>
          <a:custGeom>
            <a:avLst/>
            <a:gdLst/>
            <a:ahLst/>
            <a:cxnLst/>
            <a:rect r="r" b="b" t="t" l="l"/>
            <a:pathLst>
              <a:path h="2095500" w="3181350">
                <a:moveTo>
                  <a:pt x="0" y="0"/>
                </a:moveTo>
                <a:lnTo>
                  <a:pt x="3181350" y="0"/>
                </a:lnTo>
                <a:lnTo>
                  <a:pt x="3181350" y="2095500"/>
                </a:lnTo>
                <a:lnTo>
                  <a:pt x="0" y="2095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022" r="0" b="-4679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37678" y="4840491"/>
            <a:ext cx="4324350" cy="1924050"/>
          </a:xfrm>
          <a:custGeom>
            <a:avLst/>
            <a:gdLst/>
            <a:ahLst/>
            <a:cxnLst/>
            <a:rect r="r" b="b" t="t" l="l"/>
            <a:pathLst>
              <a:path h="1924050" w="4324350">
                <a:moveTo>
                  <a:pt x="0" y="0"/>
                </a:moveTo>
                <a:lnTo>
                  <a:pt x="4324350" y="0"/>
                </a:lnTo>
                <a:lnTo>
                  <a:pt x="4324350" y="1924050"/>
                </a:lnTo>
                <a:lnTo>
                  <a:pt x="0" y="19240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22907" b="-38118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740042" y="4840491"/>
            <a:ext cx="2952750" cy="2152650"/>
          </a:xfrm>
          <a:custGeom>
            <a:avLst/>
            <a:gdLst/>
            <a:ahLst/>
            <a:cxnLst/>
            <a:rect r="r" b="b" t="t" l="l"/>
            <a:pathLst>
              <a:path h="2152650" w="2952750">
                <a:moveTo>
                  <a:pt x="0" y="0"/>
                </a:moveTo>
                <a:lnTo>
                  <a:pt x="2952750" y="0"/>
                </a:lnTo>
                <a:lnTo>
                  <a:pt x="2952750" y="2152650"/>
                </a:lnTo>
                <a:lnTo>
                  <a:pt x="0" y="21526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613801" y="4470873"/>
            <a:ext cx="3928415" cy="2096795"/>
            <a:chOff x="0" y="0"/>
            <a:chExt cx="3928415" cy="209679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28364" cy="2096770"/>
            </a:xfrm>
            <a:custGeom>
              <a:avLst/>
              <a:gdLst/>
              <a:ahLst/>
              <a:cxnLst/>
              <a:rect r="r" b="b" t="t" l="l"/>
              <a:pathLst>
                <a:path h="2096770" w="3928364">
                  <a:moveTo>
                    <a:pt x="0" y="2096770"/>
                  </a:moveTo>
                  <a:lnTo>
                    <a:pt x="3928364" y="2096770"/>
                  </a:lnTo>
                  <a:lnTo>
                    <a:pt x="39283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28700" y="1504102"/>
            <a:ext cx="11239119" cy="1379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41"/>
              </a:lnSpc>
            </a:pPr>
            <a:r>
              <a:rPr lang="en-US" sz="7887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Common ML Algorithms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78408" y="7026345"/>
            <a:ext cx="3423771" cy="2255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5"/>
              </a:lnSpc>
            </a:pPr>
            <a:r>
              <a:rPr lang="en-US" b="true" sz="3489">
                <a:solidFill>
                  <a:srgbClr val="0A1718"/>
                </a:solidFill>
                <a:latin typeface="Carlito Bold"/>
                <a:ea typeface="Carlito Bold"/>
                <a:cs typeface="Carlito Bold"/>
                <a:sym typeface="Carlito Bold"/>
              </a:rPr>
              <a:t>Linear Regression</a:t>
            </a:r>
          </a:p>
          <a:p>
            <a:pPr algn="l">
              <a:lnSpc>
                <a:spcPts val="3599"/>
              </a:lnSpc>
            </a:pPr>
            <a:r>
              <a:rPr lang="en-US" sz="2617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for predicting continuous values (like car prices)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955019" y="7098621"/>
            <a:ext cx="3040790" cy="733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2"/>
              </a:lnSpc>
            </a:pPr>
            <a:r>
              <a:rPr lang="en-US" b="true" sz="3913">
                <a:solidFill>
                  <a:srgbClr val="0A1718"/>
                </a:solidFill>
                <a:latin typeface="Carlito Bold"/>
                <a:ea typeface="Carlito Bold"/>
                <a:cs typeface="Carlito Bold"/>
                <a:sym typeface="Carlito Bold"/>
              </a:rPr>
              <a:t>Decision Trees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86142" y="7775896"/>
            <a:ext cx="89125" cy="596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7"/>
              </a:lnSpc>
            </a:pPr>
            <a:r>
              <a:rPr lang="en-US" sz="2935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858270" y="7290435"/>
            <a:ext cx="3197457" cy="733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2"/>
              </a:lnSpc>
            </a:pPr>
            <a:r>
              <a:rPr lang="en-US" b="true" sz="3913">
                <a:solidFill>
                  <a:srgbClr val="0A1718"/>
                </a:solidFill>
                <a:latin typeface="Carlito Bold"/>
                <a:ea typeface="Carlito Bold"/>
                <a:cs typeface="Carlito Bold"/>
                <a:sym typeface="Carlito Bold"/>
              </a:rPr>
              <a:t>Random Forest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928672" y="7967710"/>
            <a:ext cx="89125" cy="596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7"/>
              </a:lnSpc>
            </a:pPr>
            <a:r>
              <a:rPr lang="en-US" sz="2935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306560" y="7187670"/>
            <a:ext cx="3830412" cy="2272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9"/>
              </a:lnSpc>
            </a:pPr>
            <a:r>
              <a:rPr lang="en-US" b="true" sz="3913">
                <a:solidFill>
                  <a:srgbClr val="0A1718"/>
                </a:solidFill>
                <a:latin typeface="Carlito Bold"/>
                <a:ea typeface="Carlito Bold"/>
                <a:cs typeface="Carlito Bold"/>
                <a:sym typeface="Carlito Bold"/>
              </a:rPr>
              <a:t>KNN (K-Nearest Neighbors)</a:t>
            </a:r>
          </a:p>
          <a:p>
            <a:pPr algn="l">
              <a:lnSpc>
                <a:spcPts val="3974"/>
              </a:lnSpc>
            </a:pPr>
            <a:r>
              <a:rPr lang="en-US" sz="2935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uses similaritybetween data points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640270" y="8312610"/>
            <a:ext cx="89125" cy="596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8"/>
              </a:lnSpc>
            </a:pPr>
            <a:r>
              <a:rPr lang="en-US" sz="2935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955019" y="7880671"/>
            <a:ext cx="3869369" cy="491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935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easy to interpret,works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955019" y="8385496"/>
            <a:ext cx="3530108" cy="491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935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well for classification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858270" y="8072485"/>
            <a:ext cx="4010978" cy="491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935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combination</a:t>
            </a:r>
            <a:r>
              <a:rPr lang="en-US" sz="2935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 </a:t>
            </a:r>
            <a:r>
              <a:rPr lang="en-US" sz="2935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of</a:t>
            </a:r>
            <a:r>
              <a:rPr lang="en-US" sz="2935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 </a:t>
            </a:r>
            <a:r>
              <a:rPr lang="en-US" sz="2935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trees</a:t>
            </a:r>
            <a:r>
              <a:rPr lang="en-US" sz="2935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 </a:t>
            </a:r>
            <a:r>
              <a:rPr lang="en-US" sz="2935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for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858270" y="8577310"/>
            <a:ext cx="2535993" cy="491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2935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better accuracy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C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332701" y="3332283"/>
            <a:ext cx="386715" cy="386715"/>
            <a:chOff x="0" y="0"/>
            <a:chExt cx="386715" cy="386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5151" y="65278"/>
              <a:ext cx="256413" cy="256159"/>
            </a:xfrm>
            <a:custGeom>
              <a:avLst/>
              <a:gdLst/>
              <a:ahLst/>
              <a:cxnLst/>
              <a:rect r="r" b="b" t="t" l="l"/>
              <a:pathLst>
                <a:path h="256159" w="256413">
                  <a:moveTo>
                    <a:pt x="256286" y="128016"/>
                  </a:moveTo>
                  <a:cubicBezTo>
                    <a:pt x="256286" y="145034"/>
                    <a:pt x="253111" y="161290"/>
                    <a:pt x="246507" y="177038"/>
                  </a:cubicBezTo>
                  <a:cubicBezTo>
                    <a:pt x="239903" y="192786"/>
                    <a:pt x="230759" y="206502"/>
                    <a:pt x="218694" y="218567"/>
                  </a:cubicBezTo>
                  <a:cubicBezTo>
                    <a:pt x="206629" y="230632"/>
                    <a:pt x="192913" y="239776"/>
                    <a:pt x="177165" y="246380"/>
                  </a:cubicBezTo>
                  <a:cubicBezTo>
                    <a:pt x="161417" y="252984"/>
                    <a:pt x="145288" y="256159"/>
                    <a:pt x="128143" y="256159"/>
                  </a:cubicBezTo>
                  <a:cubicBezTo>
                    <a:pt x="110998" y="256159"/>
                    <a:pt x="94869" y="252984"/>
                    <a:pt x="79121" y="246380"/>
                  </a:cubicBezTo>
                  <a:cubicBezTo>
                    <a:pt x="63373" y="239776"/>
                    <a:pt x="49657" y="230632"/>
                    <a:pt x="37592" y="218567"/>
                  </a:cubicBezTo>
                  <a:cubicBezTo>
                    <a:pt x="25527" y="206502"/>
                    <a:pt x="16383" y="192786"/>
                    <a:pt x="9779" y="177038"/>
                  </a:cubicBezTo>
                  <a:cubicBezTo>
                    <a:pt x="3175" y="161290"/>
                    <a:pt x="0" y="145161"/>
                    <a:pt x="0" y="128016"/>
                  </a:cubicBezTo>
                  <a:cubicBezTo>
                    <a:pt x="0" y="110871"/>
                    <a:pt x="3175" y="94742"/>
                    <a:pt x="9779" y="78994"/>
                  </a:cubicBezTo>
                  <a:cubicBezTo>
                    <a:pt x="16383" y="63246"/>
                    <a:pt x="25654" y="49530"/>
                    <a:pt x="37719" y="37592"/>
                  </a:cubicBezTo>
                  <a:cubicBezTo>
                    <a:pt x="49784" y="25654"/>
                    <a:pt x="63500" y="16383"/>
                    <a:pt x="79248" y="9779"/>
                  </a:cubicBezTo>
                  <a:cubicBezTo>
                    <a:pt x="94996" y="3175"/>
                    <a:pt x="111125" y="0"/>
                    <a:pt x="128270" y="0"/>
                  </a:cubicBezTo>
                  <a:cubicBezTo>
                    <a:pt x="145415" y="0"/>
                    <a:pt x="161544" y="3175"/>
                    <a:pt x="177292" y="9779"/>
                  </a:cubicBezTo>
                  <a:cubicBezTo>
                    <a:pt x="193040" y="16383"/>
                    <a:pt x="206756" y="25527"/>
                    <a:pt x="218821" y="37592"/>
                  </a:cubicBezTo>
                  <a:cubicBezTo>
                    <a:pt x="230886" y="49657"/>
                    <a:pt x="240030" y="63373"/>
                    <a:pt x="246634" y="79121"/>
                  </a:cubicBezTo>
                  <a:cubicBezTo>
                    <a:pt x="253238" y="94869"/>
                    <a:pt x="256413" y="110998"/>
                    <a:pt x="256413" y="128143"/>
                  </a:cubicBezTo>
                  <a:lnTo>
                    <a:pt x="256159" y="128016"/>
                  </a:lnTo>
                  <a:close/>
                </a:path>
              </a:pathLst>
            </a:custGeom>
            <a:solidFill>
              <a:srgbClr val="0A1718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259715" cy="259588"/>
            </a:xfrm>
            <a:custGeom>
              <a:avLst/>
              <a:gdLst/>
              <a:ahLst/>
              <a:cxnLst/>
              <a:rect r="r" b="b" t="t" l="l"/>
              <a:pathLst>
                <a:path h="259588" w="259715">
                  <a:moveTo>
                    <a:pt x="259715" y="129794"/>
                  </a:moveTo>
                  <a:cubicBezTo>
                    <a:pt x="259715" y="147066"/>
                    <a:pt x="256413" y="163576"/>
                    <a:pt x="249809" y="179451"/>
                  </a:cubicBezTo>
                  <a:lnTo>
                    <a:pt x="248031" y="178689"/>
                  </a:lnTo>
                  <a:lnTo>
                    <a:pt x="249809" y="179451"/>
                  </a:lnTo>
                  <a:cubicBezTo>
                    <a:pt x="243205" y="195326"/>
                    <a:pt x="233807" y="209423"/>
                    <a:pt x="221742" y="221615"/>
                  </a:cubicBezTo>
                  <a:lnTo>
                    <a:pt x="220345" y="220218"/>
                  </a:lnTo>
                  <a:lnTo>
                    <a:pt x="221742" y="221615"/>
                  </a:lnTo>
                  <a:cubicBezTo>
                    <a:pt x="209550" y="233807"/>
                    <a:pt x="195453" y="243205"/>
                    <a:pt x="179578" y="249682"/>
                  </a:cubicBezTo>
                  <a:lnTo>
                    <a:pt x="178816" y="247904"/>
                  </a:lnTo>
                  <a:lnTo>
                    <a:pt x="179578" y="249682"/>
                  </a:lnTo>
                  <a:cubicBezTo>
                    <a:pt x="163703" y="256286"/>
                    <a:pt x="147066" y="259588"/>
                    <a:pt x="129921" y="259588"/>
                  </a:cubicBezTo>
                  <a:cubicBezTo>
                    <a:pt x="112649" y="259588"/>
                    <a:pt x="96139" y="256286"/>
                    <a:pt x="80264" y="249682"/>
                  </a:cubicBezTo>
                  <a:lnTo>
                    <a:pt x="81026" y="247904"/>
                  </a:lnTo>
                  <a:lnTo>
                    <a:pt x="80264" y="249682"/>
                  </a:lnTo>
                  <a:cubicBezTo>
                    <a:pt x="64262" y="243205"/>
                    <a:pt x="50292" y="233680"/>
                    <a:pt x="38100" y="221615"/>
                  </a:cubicBezTo>
                  <a:lnTo>
                    <a:pt x="39497" y="220218"/>
                  </a:lnTo>
                  <a:lnTo>
                    <a:pt x="38100" y="221615"/>
                  </a:lnTo>
                  <a:cubicBezTo>
                    <a:pt x="25908" y="209423"/>
                    <a:pt x="16510" y="195326"/>
                    <a:pt x="10033" y="179451"/>
                  </a:cubicBezTo>
                  <a:lnTo>
                    <a:pt x="11811" y="178689"/>
                  </a:lnTo>
                  <a:lnTo>
                    <a:pt x="10033" y="179451"/>
                  </a:lnTo>
                  <a:cubicBezTo>
                    <a:pt x="3302" y="163576"/>
                    <a:pt x="0" y="147066"/>
                    <a:pt x="0" y="129794"/>
                  </a:cubicBezTo>
                  <a:lnTo>
                    <a:pt x="1778" y="129794"/>
                  </a:lnTo>
                  <a:lnTo>
                    <a:pt x="0" y="129794"/>
                  </a:lnTo>
                  <a:cubicBezTo>
                    <a:pt x="0" y="112522"/>
                    <a:pt x="3302" y="96012"/>
                    <a:pt x="9906" y="80137"/>
                  </a:cubicBezTo>
                  <a:lnTo>
                    <a:pt x="11684" y="80899"/>
                  </a:lnTo>
                  <a:lnTo>
                    <a:pt x="9906" y="80137"/>
                  </a:lnTo>
                  <a:cubicBezTo>
                    <a:pt x="16510" y="64262"/>
                    <a:pt x="25908" y="50292"/>
                    <a:pt x="38100" y="38100"/>
                  </a:cubicBezTo>
                  <a:lnTo>
                    <a:pt x="39497" y="39497"/>
                  </a:lnTo>
                  <a:lnTo>
                    <a:pt x="38100" y="38100"/>
                  </a:lnTo>
                  <a:cubicBezTo>
                    <a:pt x="50292" y="25908"/>
                    <a:pt x="64389" y="16510"/>
                    <a:pt x="80264" y="10033"/>
                  </a:cubicBezTo>
                  <a:lnTo>
                    <a:pt x="81026" y="11811"/>
                  </a:lnTo>
                  <a:lnTo>
                    <a:pt x="80264" y="10033"/>
                  </a:lnTo>
                  <a:cubicBezTo>
                    <a:pt x="96139" y="3302"/>
                    <a:pt x="112649" y="0"/>
                    <a:pt x="129794" y="0"/>
                  </a:cubicBezTo>
                  <a:lnTo>
                    <a:pt x="129794" y="1778"/>
                  </a:lnTo>
                  <a:lnTo>
                    <a:pt x="129794" y="0"/>
                  </a:lnTo>
                  <a:cubicBezTo>
                    <a:pt x="147066" y="0"/>
                    <a:pt x="163576" y="3302"/>
                    <a:pt x="179451" y="9906"/>
                  </a:cubicBezTo>
                  <a:lnTo>
                    <a:pt x="178689" y="11684"/>
                  </a:lnTo>
                  <a:lnTo>
                    <a:pt x="179451" y="9906"/>
                  </a:lnTo>
                  <a:cubicBezTo>
                    <a:pt x="195326" y="16510"/>
                    <a:pt x="209423" y="25908"/>
                    <a:pt x="221615" y="37973"/>
                  </a:cubicBezTo>
                  <a:lnTo>
                    <a:pt x="220218" y="39370"/>
                  </a:lnTo>
                  <a:lnTo>
                    <a:pt x="221615" y="37973"/>
                  </a:lnTo>
                  <a:cubicBezTo>
                    <a:pt x="233807" y="50165"/>
                    <a:pt x="243205" y="64262"/>
                    <a:pt x="249682" y="80137"/>
                  </a:cubicBezTo>
                  <a:lnTo>
                    <a:pt x="247904" y="80899"/>
                  </a:lnTo>
                  <a:lnTo>
                    <a:pt x="249682" y="80137"/>
                  </a:lnTo>
                  <a:cubicBezTo>
                    <a:pt x="256286" y="96012"/>
                    <a:pt x="259588" y="112649"/>
                    <a:pt x="259588" y="129794"/>
                  </a:cubicBezTo>
                  <a:lnTo>
                    <a:pt x="257810" y="129794"/>
                  </a:lnTo>
                  <a:lnTo>
                    <a:pt x="259588" y="129794"/>
                  </a:lnTo>
                  <a:moveTo>
                    <a:pt x="255778" y="129794"/>
                  </a:moveTo>
                  <a:cubicBezTo>
                    <a:pt x="255778" y="113157"/>
                    <a:pt x="252603" y="96901"/>
                    <a:pt x="246126" y="81534"/>
                  </a:cubicBezTo>
                  <a:cubicBezTo>
                    <a:pt x="239649" y="66167"/>
                    <a:pt x="230886" y="52578"/>
                    <a:pt x="218948" y="40640"/>
                  </a:cubicBezTo>
                  <a:cubicBezTo>
                    <a:pt x="207010" y="28702"/>
                    <a:pt x="193421" y="19685"/>
                    <a:pt x="178054" y="13335"/>
                  </a:cubicBezTo>
                  <a:cubicBezTo>
                    <a:pt x="162687" y="6985"/>
                    <a:pt x="146558" y="3683"/>
                    <a:pt x="129794" y="3683"/>
                  </a:cubicBezTo>
                  <a:cubicBezTo>
                    <a:pt x="113030" y="3683"/>
                    <a:pt x="96901" y="6858"/>
                    <a:pt x="81534" y="13335"/>
                  </a:cubicBezTo>
                  <a:cubicBezTo>
                    <a:pt x="66167" y="19812"/>
                    <a:pt x="52451" y="28702"/>
                    <a:pt x="40513" y="40640"/>
                  </a:cubicBezTo>
                  <a:cubicBezTo>
                    <a:pt x="28575" y="52578"/>
                    <a:pt x="19939" y="66167"/>
                    <a:pt x="13462" y="81534"/>
                  </a:cubicBezTo>
                  <a:cubicBezTo>
                    <a:pt x="6985" y="96901"/>
                    <a:pt x="3810" y="113030"/>
                    <a:pt x="3810" y="129794"/>
                  </a:cubicBezTo>
                  <a:cubicBezTo>
                    <a:pt x="3810" y="146558"/>
                    <a:pt x="6985" y="162687"/>
                    <a:pt x="13462" y="178054"/>
                  </a:cubicBezTo>
                  <a:cubicBezTo>
                    <a:pt x="19939" y="193421"/>
                    <a:pt x="28829" y="207137"/>
                    <a:pt x="40767" y="218948"/>
                  </a:cubicBezTo>
                  <a:cubicBezTo>
                    <a:pt x="52705" y="230759"/>
                    <a:pt x="66294" y="239903"/>
                    <a:pt x="81661" y="246253"/>
                  </a:cubicBezTo>
                  <a:cubicBezTo>
                    <a:pt x="97028" y="252603"/>
                    <a:pt x="113157" y="255905"/>
                    <a:pt x="129921" y="255905"/>
                  </a:cubicBezTo>
                  <a:lnTo>
                    <a:pt x="129921" y="257683"/>
                  </a:lnTo>
                  <a:lnTo>
                    <a:pt x="129921" y="255905"/>
                  </a:lnTo>
                  <a:cubicBezTo>
                    <a:pt x="146558" y="255905"/>
                    <a:pt x="162814" y="252730"/>
                    <a:pt x="178181" y="246253"/>
                  </a:cubicBezTo>
                  <a:cubicBezTo>
                    <a:pt x="193548" y="239776"/>
                    <a:pt x="207264" y="230886"/>
                    <a:pt x="219075" y="218948"/>
                  </a:cubicBezTo>
                  <a:cubicBezTo>
                    <a:pt x="230886" y="207010"/>
                    <a:pt x="240030" y="193421"/>
                    <a:pt x="246380" y="178054"/>
                  </a:cubicBezTo>
                  <a:cubicBezTo>
                    <a:pt x="252730" y="162687"/>
                    <a:pt x="256032" y="146558"/>
                    <a:pt x="256032" y="129794"/>
                  </a:cubicBezTo>
                  <a:lnTo>
                    <a:pt x="255778" y="129794"/>
                  </a:lnTo>
                  <a:close/>
                </a:path>
              </a:pathLst>
            </a:custGeom>
            <a:solidFill>
              <a:srgbClr val="0A1718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2332701" y="4339942"/>
            <a:ext cx="386715" cy="386715"/>
            <a:chOff x="0" y="0"/>
            <a:chExt cx="386715" cy="386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5151" y="65278"/>
              <a:ext cx="256413" cy="256159"/>
            </a:xfrm>
            <a:custGeom>
              <a:avLst/>
              <a:gdLst/>
              <a:ahLst/>
              <a:cxnLst/>
              <a:rect r="r" b="b" t="t" l="l"/>
              <a:pathLst>
                <a:path h="256159" w="256413">
                  <a:moveTo>
                    <a:pt x="256286" y="128016"/>
                  </a:moveTo>
                  <a:cubicBezTo>
                    <a:pt x="256286" y="145034"/>
                    <a:pt x="253111" y="161290"/>
                    <a:pt x="246507" y="177038"/>
                  </a:cubicBezTo>
                  <a:cubicBezTo>
                    <a:pt x="239903" y="192786"/>
                    <a:pt x="230759" y="206502"/>
                    <a:pt x="218694" y="218567"/>
                  </a:cubicBezTo>
                  <a:cubicBezTo>
                    <a:pt x="206629" y="230632"/>
                    <a:pt x="192913" y="239776"/>
                    <a:pt x="177165" y="246380"/>
                  </a:cubicBezTo>
                  <a:cubicBezTo>
                    <a:pt x="161417" y="252984"/>
                    <a:pt x="145288" y="256159"/>
                    <a:pt x="128143" y="256159"/>
                  </a:cubicBezTo>
                  <a:cubicBezTo>
                    <a:pt x="110998" y="256159"/>
                    <a:pt x="94869" y="252984"/>
                    <a:pt x="79121" y="246380"/>
                  </a:cubicBezTo>
                  <a:cubicBezTo>
                    <a:pt x="63373" y="239776"/>
                    <a:pt x="49657" y="230632"/>
                    <a:pt x="37592" y="218567"/>
                  </a:cubicBezTo>
                  <a:cubicBezTo>
                    <a:pt x="25527" y="206502"/>
                    <a:pt x="16383" y="192786"/>
                    <a:pt x="9779" y="177038"/>
                  </a:cubicBezTo>
                  <a:cubicBezTo>
                    <a:pt x="3175" y="161290"/>
                    <a:pt x="0" y="145161"/>
                    <a:pt x="0" y="128016"/>
                  </a:cubicBezTo>
                  <a:cubicBezTo>
                    <a:pt x="0" y="110871"/>
                    <a:pt x="3175" y="94742"/>
                    <a:pt x="9779" y="78994"/>
                  </a:cubicBezTo>
                  <a:cubicBezTo>
                    <a:pt x="16383" y="63246"/>
                    <a:pt x="25654" y="49530"/>
                    <a:pt x="37719" y="37592"/>
                  </a:cubicBezTo>
                  <a:cubicBezTo>
                    <a:pt x="49784" y="25654"/>
                    <a:pt x="63500" y="16383"/>
                    <a:pt x="79248" y="9779"/>
                  </a:cubicBezTo>
                  <a:cubicBezTo>
                    <a:pt x="94996" y="3175"/>
                    <a:pt x="111125" y="0"/>
                    <a:pt x="128270" y="0"/>
                  </a:cubicBezTo>
                  <a:cubicBezTo>
                    <a:pt x="145415" y="0"/>
                    <a:pt x="161544" y="3175"/>
                    <a:pt x="177292" y="9779"/>
                  </a:cubicBezTo>
                  <a:cubicBezTo>
                    <a:pt x="193040" y="16383"/>
                    <a:pt x="206756" y="25527"/>
                    <a:pt x="218821" y="37592"/>
                  </a:cubicBezTo>
                  <a:cubicBezTo>
                    <a:pt x="230886" y="49657"/>
                    <a:pt x="240030" y="63373"/>
                    <a:pt x="246634" y="79121"/>
                  </a:cubicBezTo>
                  <a:cubicBezTo>
                    <a:pt x="253238" y="94869"/>
                    <a:pt x="256413" y="110998"/>
                    <a:pt x="256413" y="128143"/>
                  </a:cubicBezTo>
                  <a:lnTo>
                    <a:pt x="256159" y="128016"/>
                  </a:lnTo>
                  <a:close/>
                </a:path>
              </a:pathLst>
            </a:custGeom>
            <a:solidFill>
              <a:srgbClr val="0A1718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259715" cy="259588"/>
            </a:xfrm>
            <a:custGeom>
              <a:avLst/>
              <a:gdLst/>
              <a:ahLst/>
              <a:cxnLst/>
              <a:rect r="r" b="b" t="t" l="l"/>
              <a:pathLst>
                <a:path h="259588" w="259715">
                  <a:moveTo>
                    <a:pt x="259715" y="129794"/>
                  </a:moveTo>
                  <a:cubicBezTo>
                    <a:pt x="259715" y="147066"/>
                    <a:pt x="256413" y="163576"/>
                    <a:pt x="249809" y="179451"/>
                  </a:cubicBezTo>
                  <a:lnTo>
                    <a:pt x="248031" y="178689"/>
                  </a:lnTo>
                  <a:lnTo>
                    <a:pt x="249809" y="179451"/>
                  </a:lnTo>
                  <a:cubicBezTo>
                    <a:pt x="243205" y="195326"/>
                    <a:pt x="233807" y="209423"/>
                    <a:pt x="221742" y="221615"/>
                  </a:cubicBezTo>
                  <a:lnTo>
                    <a:pt x="220345" y="220218"/>
                  </a:lnTo>
                  <a:lnTo>
                    <a:pt x="221742" y="221615"/>
                  </a:lnTo>
                  <a:cubicBezTo>
                    <a:pt x="209550" y="233807"/>
                    <a:pt x="195453" y="243205"/>
                    <a:pt x="179578" y="249682"/>
                  </a:cubicBezTo>
                  <a:lnTo>
                    <a:pt x="178816" y="247904"/>
                  </a:lnTo>
                  <a:lnTo>
                    <a:pt x="179578" y="249682"/>
                  </a:lnTo>
                  <a:cubicBezTo>
                    <a:pt x="163703" y="256286"/>
                    <a:pt x="147066" y="259588"/>
                    <a:pt x="129921" y="259588"/>
                  </a:cubicBezTo>
                  <a:cubicBezTo>
                    <a:pt x="112649" y="259588"/>
                    <a:pt x="96139" y="256286"/>
                    <a:pt x="80264" y="249682"/>
                  </a:cubicBezTo>
                  <a:lnTo>
                    <a:pt x="81026" y="247904"/>
                  </a:lnTo>
                  <a:lnTo>
                    <a:pt x="80264" y="249682"/>
                  </a:lnTo>
                  <a:cubicBezTo>
                    <a:pt x="64262" y="243205"/>
                    <a:pt x="50292" y="233680"/>
                    <a:pt x="38100" y="221615"/>
                  </a:cubicBezTo>
                  <a:lnTo>
                    <a:pt x="39497" y="220218"/>
                  </a:lnTo>
                  <a:lnTo>
                    <a:pt x="38100" y="221615"/>
                  </a:lnTo>
                  <a:cubicBezTo>
                    <a:pt x="25908" y="209423"/>
                    <a:pt x="16510" y="195326"/>
                    <a:pt x="10033" y="179451"/>
                  </a:cubicBezTo>
                  <a:lnTo>
                    <a:pt x="11811" y="178689"/>
                  </a:lnTo>
                  <a:lnTo>
                    <a:pt x="10033" y="179451"/>
                  </a:lnTo>
                  <a:cubicBezTo>
                    <a:pt x="3302" y="163576"/>
                    <a:pt x="0" y="147066"/>
                    <a:pt x="0" y="129794"/>
                  </a:cubicBezTo>
                  <a:lnTo>
                    <a:pt x="1778" y="129794"/>
                  </a:lnTo>
                  <a:lnTo>
                    <a:pt x="0" y="129794"/>
                  </a:lnTo>
                  <a:cubicBezTo>
                    <a:pt x="0" y="112522"/>
                    <a:pt x="3302" y="96012"/>
                    <a:pt x="9906" y="80137"/>
                  </a:cubicBezTo>
                  <a:lnTo>
                    <a:pt x="11684" y="80899"/>
                  </a:lnTo>
                  <a:lnTo>
                    <a:pt x="9906" y="80137"/>
                  </a:lnTo>
                  <a:cubicBezTo>
                    <a:pt x="16510" y="64262"/>
                    <a:pt x="25908" y="50292"/>
                    <a:pt x="38100" y="38100"/>
                  </a:cubicBezTo>
                  <a:lnTo>
                    <a:pt x="39497" y="39497"/>
                  </a:lnTo>
                  <a:lnTo>
                    <a:pt x="38100" y="38100"/>
                  </a:lnTo>
                  <a:cubicBezTo>
                    <a:pt x="50292" y="25908"/>
                    <a:pt x="64389" y="16510"/>
                    <a:pt x="80264" y="10033"/>
                  </a:cubicBezTo>
                  <a:lnTo>
                    <a:pt x="81026" y="11811"/>
                  </a:lnTo>
                  <a:lnTo>
                    <a:pt x="80264" y="10033"/>
                  </a:lnTo>
                  <a:cubicBezTo>
                    <a:pt x="96139" y="3302"/>
                    <a:pt x="112649" y="0"/>
                    <a:pt x="129794" y="0"/>
                  </a:cubicBezTo>
                  <a:lnTo>
                    <a:pt x="129794" y="1778"/>
                  </a:lnTo>
                  <a:lnTo>
                    <a:pt x="129794" y="0"/>
                  </a:lnTo>
                  <a:cubicBezTo>
                    <a:pt x="147066" y="0"/>
                    <a:pt x="163576" y="3302"/>
                    <a:pt x="179451" y="9906"/>
                  </a:cubicBezTo>
                  <a:lnTo>
                    <a:pt x="178689" y="11684"/>
                  </a:lnTo>
                  <a:lnTo>
                    <a:pt x="179451" y="9906"/>
                  </a:lnTo>
                  <a:cubicBezTo>
                    <a:pt x="195326" y="16510"/>
                    <a:pt x="209423" y="25908"/>
                    <a:pt x="221615" y="37973"/>
                  </a:cubicBezTo>
                  <a:lnTo>
                    <a:pt x="220218" y="39370"/>
                  </a:lnTo>
                  <a:lnTo>
                    <a:pt x="221615" y="37973"/>
                  </a:lnTo>
                  <a:cubicBezTo>
                    <a:pt x="233807" y="50165"/>
                    <a:pt x="243205" y="64262"/>
                    <a:pt x="249682" y="80137"/>
                  </a:cubicBezTo>
                  <a:lnTo>
                    <a:pt x="247904" y="80899"/>
                  </a:lnTo>
                  <a:lnTo>
                    <a:pt x="249682" y="80137"/>
                  </a:lnTo>
                  <a:cubicBezTo>
                    <a:pt x="256286" y="96012"/>
                    <a:pt x="259588" y="112649"/>
                    <a:pt x="259588" y="129794"/>
                  </a:cubicBezTo>
                  <a:lnTo>
                    <a:pt x="257810" y="129794"/>
                  </a:lnTo>
                  <a:lnTo>
                    <a:pt x="259588" y="129794"/>
                  </a:lnTo>
                  <a:moveTo>
                    <a:pt x="255778" y="129794"/>
                  </a:moveTo>
                  <a:cubicBezTo>
                    <a:pt x="255778" y="113157"/>
                    <a:pt x="252603" y="96901"/>
                    <a:pt x="246126" y="81534"/>
                  </a:cubicBezTo>
                  <a:cubicBezTo>
                    <a:pt x="239649" y="66167"/>
                    <a:pt x="230886" y="52578"/>
                    <a:pt x="218948" y="40640"/>
                  </a:cubicBezTo>
                  <a:cubicBezTo>
                    <a:pt x="207010" y="28702"/>
                    <a:pt x="193421" y="19685"/>
                    <a:pt x="178054" y="13335"/>
                  </a:cubicBezTo>
                  <a:cubicBezTo>
                    <a:pt x="162687" y="6985"/>
                    <a:pt x="146558" y="3683"/>
                    <a:pt x="129794" y="3683"/>
                  </a:cubicBezTo>
                  <a:cubicBezTo>
                    <a:pt x="113030" y="3683"/>
                    <a:pt x="96901" y="6858"/>
                    <a:pt x="81534" y="13335"/>
                  </a:cubicBezTo>
                  <a:cubicBezTo>
                    <a:pt x="66167" y="19812"/>
                    <a:pt x="52451" y="28702"/>
                    <a:pt x="40513" y="40640"/>
                  </a:cubicBezTo>
                  <a:cubicBezTo>
                    <a:pt x="28575" y="52578"/>
                    <a:pt x="19939" y="66167"/>
                    <a:pt x="13462" y="81534"/>
                  </a:cubicBezTo>
                  <a:cubicBezTo>
                    <a:pt x="6985" y="96901"/>
                    <a:pt x="3810" y="113030"/>
                    <a:pt x="3810" y="129794"/>
                  </a:cubicBezTo>
                  <a:cubicBezTo>
                    <a:pt x="3810" y="146558"/>
                    <a:pt x="6985" y="162687"/>
                    <a:pt x="13462" y="178054"/>
                  </a:cubicBezTo>
                  <a:cubicBezTo>
                    <a:pt x="19939" y="193421"/>
                    <a:pt x="28829" y="207137"/>
                    <a:pt x="40767" y="218948"/>
                  </a:cubicBezTo>
                  <a:cubicBezTo>
                    <a:pt x="52705" y="230759"/>
                    <a:pt x="66294" y="239903"/>
                    <a:pt x="81661" y="246253"/>
                  </a:cubicBezTo>
                  <a:cubicBezTo>
                    <a:pt x="97028" y="252603"/>
                    <a:pt x="113157" y="255905"/>
                    <a:pt x="129921" y="255905"/>
                  </a:cubicBezTo>
                  <a:lnTo>
                    <a:pt x="129921" y="257683"/>
                  </a:lnTo>
                  <a:lnTo>
                    <a:pt x="129921" y="255905"/>
                  </a:lnTo>
                  <a:cubicBezTo>
                    <a:pt x="146558" y="255905"/>
                    <a:pt x="162814" y="252730"/>
                    <a:pt x="178181" y="246253"/>
                  </a:cubicBezTo>
                  <a:cubicBezTo>
                    <a:pt x="193548" y="239776"/>
                    <a:pt x="207264" y="230886"/>
                    <a:pt x="219075" y="218948"/>
                  </a:cubicBezTo>
                  <a:cubicBezTo>
                    <a:pt x="230886" y="207010"/>
                    <a:pt x="240030" y="193421"/>
                    <a:pt x="246380" y="178054"/>
                  </a:cubicBezTo>
                  <a:cubicBezTo>
                    <a:pt x="252730" y="162687"/>
                    <a:pt x="256032" y="146558"/>
                    <a:pt x="256032" y="129794"/>
                  </a:cubicBezTo>
                  <a:lnTo>
                    <a:pt x="255778" y="129794"/>
                  </a:lnTo>
                  <a:close/>
                </a:path>
              </a:pathLst>
            </a:custGeom>
            <a:solidFill>
              <a:srgbClr val="0A1718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2332701" y="5347611"/>
            <a:ext cx="386715" cy="386715"/>
            <a:chOff x="0" y="0"/>
            <a:chExt cx="386715" cy="386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5151" y="65278"/>
              <a:ext cx="256413" cy="256159"/>
            </a:xfrm>
            <a:custGeom>
              <a:avLst/>
              <a:gdLst/>
              <a:ahLst/>
              <a:cxnLst/>
              <a:rect r="r" b="b" t="t" l="l"/>
              <a:pathLst>
                <a:path h="256159" w="256413">
                  <a:moveTo>
                    <a:pt x="256286" y="128016"/>
                  </a:moveTo>
                  <a:cubicBezTo>
                    <a:pt x="256286" y="145034"/>
                    <a:pt x="253111" y="161290"/>
                    <a:pt x="246507" y="177038"/>
                  </a:cubicBezTo>
                  <a:cubicBezTo>
                    <a:pt x="239903" y="192786"/>
                    <a:pt x="230759" y="206502"/>
                    <a:pt x="218694" y="218567"/>
                  </a:cubicBezTo>
                  <a:cubicBezTo>
                    <a:pt x="206629" y="230632"/>
                    <a:pt x="192913" y="239776"/>
                    <a:pt x="177165" y="246380"/>
                  </a:cubicBezTo>
                  <a:cubicBezTo>
                    <a:pt x="161417" y="252984"/>
                    <a:pt x="145288" y="256159"/>
                    <a:pt x="128143" y="256159"/>
                  </a:cubicBezTo>
                  <a:cubicBezTo>
                    <a:pt x="110998" y="256159"/>
                    <a:pt x="94869" y="252984"/>
                    <a:pt x="79121" y="246380"/>
                  </a:cubicBezTo>
                  <a:cubicBezTo>
                    <a:pt x="63373" y="239776"/>
                    <a:pt x="49657" y="230632"/>
                    <a:pt x="37592" y="218567"/>
                  </a:cubicBezTo>
                  <a:cubicBezTo>
                    <a:pt x="25527" y="206502"/>
                    <a:pt x="16383" y="192786"/>
                    <a:pt x="9779" y="177038"/>
                  </a:cubicBezTo>
                  <a:cubicBezTo>
                    <a:pt x="3175" y="161290"/>
                    <a:pt x="0" y="145161"/>
                    <a:pt x="0" y="128016"/>
                  </a:cubicBezTo>
                  <a:cubicBezTo>
                    <a:pt x="0" y="110871"/>
                    <a:pt x="3175" y="94742"/>
                    <a:pt x="9779" y="78994"/>
                  </a:cubicBezTo>
                  <a:cubicBezTo>
                    <a:pt x="16383" y="63246"/>
                    <a:pt x="25654" y="49530"/>
                    <a:pt x="37719" y="37592"/>
                  </a:cubicBezTo>
                  <a:cubicBezTo>
                    <a:pt x="49784" y="25654"/>
                    <a:pt x="63500" y="16383"/>
                    <a:pt x="79248" y="9779"/>
                  </a:cubicBezTo>
                  <a:cubicBezTo>
                    <a:pt x="94996" y="3175"/>
                    <a:pt x="111125" y="0"/>
                    <a:pt x="128270" y="0"/>
                  </a:cubicBezTo>
                  <a:cubicBezTo>
                    <a:pt x="145415" y="0"/>
                    <a:pt x="161544" y="3175"/>
                    <a:pt x="177292" y="9779"/>
                  </a:cubicBezTo>
                  <a:cubicBezTo>
                    <a:pt x="193040" y="16383"/>
                    <a:pt x="206756" y="25527"/>
                    <a:pt x="218821" y="37592"/>
                  </a:cubicBezTo>
                  <a:cubicBezTo>
                    <a:pt x="230886" y="49657"/>
                    <a:pt x="240030" y="63373"/>
                    <a:pt x="246634" y="79121"/>
                  </a:cubicBezTo>
                  <a:cubicBezTo>
                    <a:pt x="253238" y="94869"/>
                    <a:pt x="256413" y="110998"/>
                    <a:pt x="256413" y="128143"/>
                  </a:cubicBezTo>
                  <a:lnTo>
                    <a:pt x="256159" y="128016"/>
                  </a:lnTo>
                  <a:close/>
                </a:path>
              </a:pathLst>
            </a:custGeom>
            <a:solidFill>
              <a:srgbClr val="0A171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0" y="63500"/>
              <a:ext cx="259715" cy="259588"/>
            </a:xfrm>
            <a:custGeom>
              <a:avLst/>
              <a:gdLst/>
              <a:ahLst/>
              <a:cxnLst/>
              <a:rect r="r" b="b" t="t" l="l"/>
              <a:pathLst>
                <a:path h="259588" w="259715">
                  <a:moveTo>
                    <a:pt x="259715" y="129794"/>
                  </a:moveTo>
                  <a:cubicBezTo>
                    <a:pt x="259715" y="147066"/>
                    <a:pt x="256413" y="163576"/>
                    <a:pt x="249809" y="179451"/>
                  </a:cubicBezTo>
                  <a:lnTo>
                    <a:pt x="248031" y="178689"/>
                  </a:lnTo>
                  <a:lnTo>
                    <a:pt x="249809" y="179451"/>
                  </a:lnTo>
                  <a:cubicBezTo>
                    <a:pt x="243205" y="195326"/>
                    <a:pt x="233807" y="209423"/>
                    <a:pt x="221742" y="221615"/>
                  </a:cubicBezTo>
                  <a:cubicBezTo>
                    <a:pt x="209550" y="233807"/>
                    <a:pt x="195453" y="243205"/>
                    <a:pt x="179578" y="249682"/>
                  </a:cubicBezTo>
                  <a:cubicBezTo>
                    <a:pt x="163703" y="256159"/>
                    <a:pt x="147066" y="259588"/>
                    <a:pt x="129921" y="259588"/>
                  </a:cubicBezTo>
                  <a:lnTo>
                    <a:pt x="129921" y="257810"/>
                  </a:lnTo>
                  <a:lnTo>
                    <a:pt x="129921" y="259588"/>
                  </a:lnTo>
                  <a:cubicBezTo>
                    <a:pt x="112649" y="259588"/>
                    <a:pt x="96139" y="256286"/>
                    <a:pt x="80264" y="249682"/>
                  </a:cubicBezTo>
                  <a:cubicBezTo>
                    <a:pt x="64389" y="243078"/>
                    <a:pt x="50292" y="233680"/>
                    <a:pt x="38100" y="221615"/>
                  </a:cubicBezTo>
                  <a:cubicBezTo>
                    <a:pt x="25908" y="209423"/>
                    <a:pt x="16510" y="195326"/>
                    <a:pt x="10033" y="179451"/>
                  </a:cubicBezTo>
                  <a:lnTo>
                    <a:pt x="11811" y="178689"/>
                  </a:lnTo>
                  <a:lnTo>
                    <a:pt x="10033" y="179451"/>
                  </a:lnTo>
                  <a:cubicBezTo>
                    <a:pt x="3302" y="163576"/>
                    <a:pt x="0" y="147066"/>
                    <a:pt x="0" y="129794"/>
                  </a:cubicBezTo>
                  <a:lnTo>
                    <a:pt x="1778" y="129794"/>
                  </a:lnTo>
                  <a:lnTo>
                    <a:pt x="0" y="129794"/>
                  </a:lnTo>
                  <a:cubicBezTo>
                    <a:pt x="0" y="112522"/>
                    <a:pt x="3302" y="96012"/>
                    <a:pt x="9906" y="80137"/>
                  </a:cubicBezTo>
                  <a:lnTo>
                    <a:pt x="11684" y="80899"/>
                  </a:lnTo>
                  <a:lnTo>
                    <a:pt x="9906" y="80137"/>
                  </a:lnTo>
                  <a:cubicBezTo>
                    <a:pt x="16510" y="64262"/>
                    <a:pt x="25908" y="50292"/>
                    <a:pt x="38100" y="38100"/>
                  </a:cubicBezTo>
                  <a:lnTo>
                    <a:pt x="39497" y="39497"/>
                  </a:lnTo>
                  <a:lnTo>
                    <a:pt x="38100" y="38100"/>
                  </a:lnTo>
                  <a:cubicBezTo>
                    <a:pt x="50292" y="25908"/>
                    <a:pt x="64389" y="16510"/>
                    <a:pt x="80264" y="10033"/>
                  </a:cubicBezTo>
                  <a:lnTo>
                    <a:pt x="81026" y="11811"/>
                  </a:lnTo>
                  <a:lnTo>
                    <a:pt x="80264" y="10033"/>
                  </a:lnTo>
                  <a:cubicBezTo>
                    <a:pt x="96139" y="3302"/>
                    <a:pt x="112649" y="0"/>
                    <a:pt x="129794" y="0"/>
                  </a:cubicBezTo>
                  <a:lnTo>
                    <a:pt x="129794" y="1778"/>
                  </a:lnTo>
                  <a:lnTo>
                    <a:pt x="129794" y="0"/>
                  </a:lnTo>
                  <a:cubicBezTo>
                    <a:pt x="147066" y="0"/>
                    <a:pt x="163576" y="3302"/>
                    <a:pt x="179451" y="9906"/>
                  </a:cubicBezTo>
                  <a:lnTo>
                    <a:pt x="178689" y="11684"/>
                  </a:lnTo>
                  <a:lnTo>
                    <a:pt x="179451" y="9906"/>
                  </a:lnTo>
                  <a:cubicBezTo>
                    <a:pt x="195326" y="16510"/>
                    <a:pt x="209423" y="25908"/>
                    <a:pt x="221615" y="37973"/>
                  </a:cubicBezTo>
                  <a:lnTo>
                    <a:pt x="220218" y="39370"/>
                  </a:lnTo>
                  <a:lnTo>
                    <a:pt x="221615" y="37973"/>
                  </a:lnTo>
                  <a:cubicBezTo>
                    <a:pt x="233807" y="50165"/>
                    <a:pt x="243205" y="64262"/>
                    <a:pt x="249682" y="80137"/>
                  </a:cubicBezTo>
                  <a:lnTo>
                    <a:pt x="247904" y="80899"/>
                  </a:lnTo>
                  <a:lnTo>
                    <a:pt x="249682" y="80137"/>
                  </a:lnTo>
                  <a:cubicBezTo>
                    <a:pt x="256286" y="96012"/>
                    <a:pt x="259588" y="112649"/>
                    <a:pt x="259588" y="129794"/>
                  </a:cubicBezTo>
                  <a:lnTo>
                    <a:pt x="257810" y="129794"/>
                  </a:lnTo>
                  <a:lnTo>
                    <a:pt x="259588" y="129794"/>
                  </a:lnTo>
                  <a:moveTo>
                    <a:pt x="255778" y="129794"/>
                  </a:moveTo>
                  <a:cubicBezTo>
                    <a:pt x="255778" y="113157"/>
                    <a:pt x="252603" y="96901"/>
                    <a:pt x="246126" y="81534"/>
                  </a:cubicBezTo>
                  <a:cubicBezTo>
                    <a:pt x="239649" y="66167"/>
                    <a:pt x="230886" y="52578"/>
                    <a:pt x="218948" y="40640"/>
                  </a:cubicBezTo>
                  <a:cubicBezTo>
                    <a:pt x="207010" y="28702"/>
                    <a:pt x="193421" y="19685"/>
                    <a:pt x="178054" y="13335"/>
                  </a:cubicBezTo>
                  <a:cubicBezTo>
                    <a:pt x="162687" y="6985"/>
                    <a:pt x="146558" y="3683"/>
                    <a:pt x="129794" y="3683"/>
                  </a:cubicBezTo>
                  <a:cubicBezTo>
                    <a:pt x="113030" y="3683"/>
                    <a:pt x="96901" y="6858"/>
                    <a:pt x="81534" y="13335"/>
                  </a:cubicBezTo>
                  <a:cubicBezTo>
                    <a:pt x="66167" y="19812"/>
                    <a:pt x="52451" y="28702"/>
                    <a:pt x="40513" y="40640"/>
                  </a:cubicBezTo>
                  <a:cubicBezTo>
                    <a:pt x="28575" y="52578"/>
                    <a:pt x="19939" y="66167"/>
                    <a:pt x="13462" y="81534"/>
                  </a:cubicBezTo>
                  <a:cubicBezTo>
                    <a:pt x="6985" y="96901"/>
                    <a:pt x="3810" y="113030"/>
                    <a:pt x="3810" y="129794"/>
                  </a:cubicBezTo>
                  <a:cubicBezTo>
                    <a:pt x="3810" y="146558"/>
                    <a:pt x="6985" y="162687"/>
                    <a:pt x="13462" y="178054"/>
                  </a:cubicBezTo>
                  <a:cubicBezTo>
                    <a:pt x="19939" y="193421"/>
                    <a:pt x="28829" y="207137"/>
                    <a:pt x="40767" y="218948"/>
                  </a:cubicBezTo>
                  <a:lnTo>
                    <a:pt x="39370" y="220345"/>
                  </a:lnTo>
                  <a:lnTo>
                    <a:pt x="40767" y="218948"/>
                  </a:lnTo>
                  <a:cubicBezTo>
                    <a:pt x="52578" y="230759"/>
                    <a:pt x="66294" y="239903"/>
                    <a:pt x="81661" y="246253"/>
                  </a:cubicBezTo>
                  <a:lnTo>
                    <a:pt x="80899" y="248031"/>
                  </a:lnTo>
                  <a:lnTo>
                    <a:pt x="81661" y="246253"/>
                  </a:lnTo>
                  <a:cubicBezTo>
                    <a:pt x="97028" y="252730"/>
                    <a:pt x="113157" y="255905"/>
                    <a:pt x="129921" y="255905"/>
                  </a:cubicBezTo>
                  <a:cubicBezTo>
                    <a:pt x="146685" y="255905"/>
                    <a:pt x="162814" y="252730"/>
                    <a:pt x="178181" y="246253"/>
                  </a:cubicBezTo>
                  <a:lnTo>
                    <a:pt x="178943" y="248031"/>
                  </a:lnTo>
                  <a:lnTo>
                    <a:pt x="178181" y="246253"/>
                  </a:lnTo>
                  <a:cubicBezTo>
                    <a:pt x="193548" y="239776"/>
                    <a:pt x="207264" y="230886"/>
                    <a:pt x="219075" y="218948"/>
                  </a:cubicBezTo>
                  <a:lnTo>
                    <a:pt x="220472" y="220345"/>
                  </a:lnTo>
                  <a:lnTo>
                    <a:pt x="219075" y="218948"/>
                  </a:lnTo>
                  <a:cubicBezTo>
                    <a:pt x="230886" y="207137"/>
                    <a:pt x="240030" y="193421"/>
                    <a:pt x="246380" y="178054"/>
                  </a:cubicBezTo>
                  <a:cubicBezTo>
                    <a:pt x="252730" y="162687"/>
                    <a:pt x="256032" y="146558"/>
                    <a:pt x="256032" y="129794"/>
                  </a:cubicBezTo>
                  <a:lnTo>
                    <a:pt x="255778" y="129794"/>
                  </a:lnTo>
                  <a:close/>
                </a:path>
              </a:pathLst>
            </a:custGeom>
            <a:solidFill>
              <a:srgbClr val="0A1718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2332701" y="6355280"/>
            <a:ext cx="386715" cy="386715"/>
            <a:chOff x="0" y="0"/>
            <a:chExt cx="386715" cy="386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5151" y="65278"/>
              <a:ext cx="256413" cy="256159"/>
            </a:xfrm>
            <a:custGeom>
              <a:avLst/>
              <a:gdLst/>
              <a:ahLst/>
              <a:cxnLst/>
              <a:rect r="r" b="b" t="t" l="l"/>
              <a:pathLst>
                <a:path h="256159" w="256413">
                  <a:moveTo>
                    <a:pt x="256286" y="128016"/>
                  </a:moveTo>
                  <a:cubicBezTo>
                    <a:pt x="256286" y="145034"/>
                    <a:pt x="253111" y="161290"/>
                    <a:pt x="246507" y="177038"/>
                  </a:cubicBezTo>
                  <a:cubicBezTo>
                    <a:pt x="239903" y="192786"/>
                    <a:pt x="230759" y="206502"/>
                    <a:pt x="218694" y="218567"/>
                  </a:cubicBezTo>
                  <a:cubicBezTo>
                    <a:pt x="206629" y="230632"/>
                    <a:pt x="192913" y="239776"/>
                    <a:pt x="177165" y="246380"/>
                  </a:cubicBezTo>
                  <a:cubicBezTo>
                    <a:pt x="161417" y="252984"/>
                    <a:pt x="145288" y="256159"/>
                    <a:pt x="128143" y="256159"/>
                  </a:cubicBezTo>
                  <a:cubicBezTo>
                    <a:pt x="110998" y="256159"/>
                    <a:pt x="94869" y="252984"/>
                    <a:pt x="79121" y="246380"/>
                  </a:cubicBezTo>
                  <a:cubicBezTo>
                    <a:pt x="63373" y="239776"/>
                    <a:pt x="49657" y="230632"/>
                    <a:pt x="37592" y="218567"/>
                  </a:cubicBezTo>
                  <a:cubicBezTo>
                    <a:pt x="25527" y="206502"/>
                    <a:pt x="16383" y="192786"/>
                    <a:pt x="9779" y="177038"/>
                  </a:cubicBezTo>
                  <a:cubicBezTo>
                    <a:pt x="3175" y="161290"/>
                    <a:pt x="0" y="145161"/>
                    <a:pt x="0" y="128016"/>
                  </a:cubicBezTo>
                  <a:cubicBezTo>
                    <a:pt x="0" y="110871"/>
                    <a:pt x="3175" y="94742"/>
                    <a:pt x="9779" y="78994"/>
                  </a:cubicBezTo>
                  <a:cubicBezTo>
                    <a:pt x="16383" y="63246"/>
                    <a:pt x="25654" y="49530"/>
                    <a:pt x="37719" y="37592"/>
                  </a:cubicBezTo>
                  <a:cubicBezTo>
                    <a:pt x="49784" y="25654"/>
                    <a:pt x="63500" y="16383"/>
                    <a:pt x="79248" y="9779"/>
                  </a:cubicBezTo>
                  <a:cubicBezTo>
                    <a:pt x="94996" y="3175"/>
                    <a:pt x="111125" y="0"/>
                    <a:pt x="128270" y="0"/>
                  </a:cubicBezTo>
                  <a:cubicBezTo>
                    <a:pt x="145415" y="0"/>
                    <a:pt x="161544" y="3175"/>
                    <a:pt x="177292" y="9779"/>
                  </a:cubicBezTo>
                  <a:cubicBezTo>
                    <a:pt x="193040" y="16383"/>
                    <a:pt x="206756" y="25527"/>
                    <a:pt x="218821" y="37592"/>
                  </a:cubicBezTo>
                  <a:cubicBezTo>
                    <a:pt x="230886" y="49657"/>
                    <a:pt x="240030" y="63373"/>
                    <a:pt x="246634" y="79121"/>
                  </a:cubicBezTo>
                  <a:cubicBezTo>
                    <a:pt x="253238" y="94869"/>
                    <a:pt x="256413" y="110998"/>
                    <a:pt x="256413" y="128143"/>
                  </a:cubicBezTo>
                  <a:lnTo>
                    <a:pt x="256159" y="128016"/>
                  </a:lnTo>
                  <a:close/>
                </a:path>
              </a:pathLst>
            </a:custGeom>
            <a:solidFill>
              <a:srgbClr val="0A1718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3500" y="63500"/>
              <a:ext cx="259715" cy="259588"/>
            </a:xfrm>
            <a:custGeom>
              <a:avLst/>
              <a:gdLst/>
              <a:ahLst/>
              <a:cxnLst/>
              <a:rect r="r" b="b" t="t" l="l"/>
              <a:pathLst>
                <a:path h="259588" w="259715">
                  <a:moveTo>
                    <a:pt x="259715" y="129794"/>
                  </a:moveTo>
                  <a:cubicBezTo>
                    <a:pt x="259715" y="147066"/>
                    <a:pt x="256413" y="163576"/>
                    <a:pt x="249809" y="179451"/>
                  </a:cubicBezTo>
                  <a:lnTo>
                    <a:pt x="248031" y="178689"/>
                  </a:lnTo>
                  <a:lnTo>
                    <a:pt x="249809" y="179451"/>
                  </a:lnTo>
                  <a:cubicBezTo>
                    <a:pt x="243205" y="195326"/>
                    <a:pt x="233807" y="209423"/>
                    <a:pt x="221742" y="221615"/>
                  </a:cubicBezTo>
                  <a:cubicBezTo>
                    <a:pt x="209550" y="233807"/>
                    <a:pt x="195453" y="243205"/>
                    <a:pt x="179578" y="249682"/>
                  </a:cubicBezTo>
                  <a:cubicBezTo>
                    <a:pt x="163703" y="256159"/>
                    <a:pt x="147066" y="259588"/>
                    <a:pt x="129921" y="259588"/>
                  </a:cubicBezTo>
                  <a:lnTo>
                    <a:pt x="129921" y="257810"/>
                  </a:lnTo>
                  <a:lnTo>
                    <a:pt x="129921" y="259588"/>
                  </a:lnTo>
                  <a:cubicBezTo>
                    <a:pt x="112649" y="259588"/>
                    <a:pt x="96139" y="256286"/>
                    <a:pt x="80264" y="249682"/>
                  </a:cubicBezTo>
                  <a:cubicBezTo>
                    <a:pt x="64389" y="243078"/>
                    <a:pt x="50292" y="233680"/>
                    <a:pt x="38100" y="221615"/>
                  </a:cubicBezTo>
                  <a:cubicBezTo>
                    <a:pt x="25908" y="209423"/>
                    <a:pt x="16510" y="195326"/>
                    <a:pt x="10033" y="179451"/>
                  </a:cubicBezTo>
                  <a:lnTo>
                    <a:pt x="11811" y="178689"/>
                  </a:lnTo>
                  <a:lnTo>
                    <a:pt x="10033" y="179451"/>
                  </a:lnTo>
                  <a:cubicBezTo>
                    <a:pt x="3302" y="163576"/>
                    <a:pt x="0" y="147066"/>
                    <a:pt x="0" y="129794"/>
                  </a:cubicBezTo>
                  <a:lnTo>
                    <a:pt x="1778" y="129794"/>
                  </a:lnTo>
                  <a:lnTo>
                    <a:pt x="0" y="129794"/>
                  </a:lnTo>
                  <a:cubicBezTo>
                    <a:pt x="0" y="112522"/>
                    <a:pt x="3302" y="96012"/>
                    <a:pt x="9906" y="80137"/>
                  </a:cubicBezTo>
                  <a:lnTo>
                    <a:pt x="11684" y="80899"/>
                  </a:lnTo>
                  <a:lnTo>
                    <a:pt x="9906" y="80137"/>
                  </a:lnTo>
                  <a:cubicBezTo>
                    <a:pt x="16510" y="64262"/>
                    <a:pt x="25908" y="50292"/>
                    <a:pt x="38100" y="38100"/>
                  </a:cubicBezTo>
                  <a:lnTo>
                    <a:pt x="39497" y="39497"/>
                  </a:lnTo>
                  <a:lnTo>
                    <a:pt x="38100" y="38100"/>
                  </a:lnTo>
                  <a:cubicBezTo>
                    <a:pt x="50292" y="25908"/>
                    <a:pt x="64389" y="16510"/>
                    <a:pt x="80264" y="10033"/>
                  </a:cubicBezTo>
                  <a:lnTo>
                    <a:pt x="81026" y="11811"/>
                  </a:lnTo>
                  <a:lnTo>
                    <a:pt x="80264" y="10033"/>
                  </a:lnTo>
                  <a:cubicBezTo>
                    <a:pt x="96139" y="3302"/>
                    <a:pt x="112649" y="0"/>
                    <a:pt x="129794" y="0"/>
                  </a:cubicBezTo>
                  <a:lnTo>
                    <a:pt x="129794" y="1778"/>
                  </a:lnTo>
                  <a:lnTo>
                    <a:pt x="129794" y="0"/>
                  </a:lnTo>
                  <a:cubicBezTo>
                    <a:pt x="147066" y="0"/>
                    <a:pt x="163576" y="3302"/>
                    <a:pt x="179451" y="9906"/>
                  </a:cubicBezTo>
                  <a:lnTo>
                    <a:pt x="178689" y="11684"/>
                  </a:lnTo>
                  <a:lnTo>
                    <a:pt x="179451" y="9906"/>
                  </a:lnTo>
                  <a:cubicBezTo>
                    <a:pt x="195326" y="16510"/>
                    <a:pt x="209423" y="25908"/>
                    <a:pt x="221615" y="37973"/>
                  </a:cubicBezTo>
                  <a:lnTo>
                    <a:pt x="220218" y="39370"/>
                  </a:lnTo>
                  <a:lnTo>
                    <a:pt x="221615" y="37973"/>
                  </a:lnTo>
                  <a:cubicBezTo>
                    <a:pt x="233807" y="50165"/>
                    <a:pt x="243205" y="64262"/>
                    <a:pt x="249682" y="80137"/>
                  </a:cubicBezTo>
                  <a:lnTo>
                    <a:pt x="247904" y="80899"/>
                  </a:lnTo>
                  <a:lnTo>
                    <a:pt x="249682" y="80137"/>
                  </a:lnTo>
                  <a:cubicBezTo>
                    <a:pt x="256286" y="96012"/>
                    <a:pt x="259588" y="112649"/>
                    <a:pt x="259588" y="129794"/>
                  </a:cubicBezTo>
                  <a:lnTo>
                    <a:pt x="257810" y="129794"/>
                  </a:lnTo>
                  <a:lnTo>
                    <a:pt x="259588" y="129794"/>
                  </a:lnTo>
                  <a:moveTo>
                    <a:pt x="255778" y="129794"/>
                  </a:moveTo>
                  <a:cubicBezTo>
                    <a:pt x="255778" y="113157"/>
                    <a:pt x="252603" y="96901"/>
                    <a:pt x="246126" y="81534"/>
                  </a:cubicBezTo>
                  <a:cubicBezTo>
                    <a:pt x="239649" y="66167"/>
                    <a:pt x="230886" y="52578"/>
                    <a:pt x="218948" y="40640"/>
                  </a:cubicBezTo>
                  <a:cubicBezTo>
                    <a:pt x="207010" y="28702"/>
                    <a:pt x="193421" y="19685"/>
                    <a:pt x="178054" y="13335"/>
                  </a:cubicBezTo>
                  <a:cubicBezTo>
                    <a:pt x="162687" y="6985"/>
                    <a:pt x="146558" y="3683"/>
                    <a:pt x="129794" y="3683"/>
                  </a:cubicBezTo>
                  <a:cubicBezTo>
                    <a:pt x="113030" y="3683"/>
                    <a:pt x="96901" y="6858"/>
                    <a:pt x="81534" y="13335"/>
                  </a:cubicBezTo>
                  <a:cubicBezTo>
                    <a:pt x="66167" y="19812"/>
                    <a:pt x="52451" y="28702"/>
                    <a:pt x="40513" y="40640"/>
                  </a:cubicBezTo>
                  <a:cubicBezTo>
                    <a:pt x="28575" y="52578"/>
                    <a:pt x="19939" y="66167"/>
                    <a:pt x="13462" y="81534"/>
                  </a:cubicBezTo>
                  <a:cubicBezTo>
                    <a:pt x="6985" y="96901"/>
                    <a:pt x="3810" y="113030"/>
                    <a:pt x="3810" y="129794"/>
                  </a:cubicBezTo>
                  <a:cubicBezTo>
                    <a:pt x="3810" y="146558"/>
                    <a:pt x="6985" y="162687"/>
                    <a:pt x="13462" y="178054"/>
                  </a:cubicBezTo>
                  <a:cubicBezTo>
                    <a:pt x="19939" y="193421"/>
                    <a:pt x="28829" y="207137"/>
                    <a:pt x="40767" y="218948"/>
                  </a:cubicBezTo>
                  <a:lnTo>
                    <a:pt x="39370" y="220345"/>
                  </a:lnTo>
                  <a:lnTo>
                    <a:pt x="40767" y="218948"/>
                  </a:lnTo>
                  <a:cubicBezTo>
                    <a:pt x="52578" y="230759"/>
                    <a:pt x="66294" y="239903"/>
                    <a:pt x="81661" y="246253"/>
                  </a:cubicBezTo>
                  <a:lnTo>
                    <a:pt x="80899" y="248031"/>
                  </a:lnTo>
                  <a:lnTo>
                    <a:pt x="81661" y="246253"/>
                  </a:lnTo>
                  <a:cubicBezTo>
                    <a:pt x="97028" y="252730"/>
                    <a:pt x="113157" y="255905"/>
                    <a:pt x="129921" y="255905"/>
                  </a:cubicBezTo>
                  <a:cubicBezTo>
                    <a:pt x="146685" y="255905"/>
                    <a:pt x="162814" y="252730"/>
                    <a:pt x="178181" y="246253"/>
                  </a:cubicBezTo>
                  <a:lnTo>
                    <a:pt x="178943" y="248031"/>
                  </a:lnTo>
                  <a:lnTo>
                    <a:pt x="178181" y="246253"/>
                  </a:lnTo>
                  <a:cubicBezTo>
                    <a:pt x="193548" y="239776"/>
                    <a:pt x="207264" y="230886"/>
                    <a:pt x="219075" y="218948"/>
                  </a:cubicBezTo>
                  <a:lnTo>
                    <a:pt x="220472" y="220345"/>
                  </a:lnTo>
                  <a:lnTo>
                    <a:pt x="219075" y="218948"/>
                  </a:lnTo>
                  <a:cubicBezTo>
                    <a:pt x="230886" y="207137"/>
                    <a:pt x="240030" y="193421"/>
                    <a:pt x="246380" y="178054"/>
                  </a:cubicBezTo>
                  <a:cubicBezTo>
                    <a:pt x="252730" y="162687"/>
                    <a:pt x="256032" y="146558"/>
                    <a:pt x="256032" y="129794"/>
                  </a:cubicBezTo>
                  <a:lnTo>
                    <a:pt x="255778" y="129794"/>
                  </a:lnTo>
                  <a:close/>
                </a:path>
              </a:pathLst>
            </a:custGeom>
            <a:solidFill>
              <a:srgbClr val="0A1718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5695579" y="3772291"/>
            <a:ext cx="9346997" cy="19879"/>
            <a:chOff x="0" y="0"/>
            <a:chExt cx="9346997" cy="1987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346946" cy="19939"/>
            </a:xfrm>
            <a:custGeom>
              <a:avLst/>
              <a:gdLst/>
              <a:ahLst/>
              <a:cxnLst/>
              <a:rect r="r" b="b" t="t" l="l"/>
              <a:pathLst>
                <a:path h="19939" w="9346946">
                  <a:moveTo>
                    <a:pt x="0" y="0"/>
                  </a:moveTo>
                  <a:lnTo>
                    <a:pt x="9346946" y="0"/>
                  </a:lnTo>
                  <a:lnTo>
                    <a:pt x="9346946" y="19939"/>
                  </a:lnTo>
                  <a:lnTo>
                    <a:pt x="0" y="19939"/>
                  </a:lnTo>
                  <a:close/>
                </a:path>
              </a:pathLst>
            </a:custGeom>
            <a:solidFill>
              <a:srgbClr val="F0EFE2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4660763" y="850202"/>
            <a:ext cx="11287439" cy="1551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</a:pPr>
            <a:r>
              <a:rPr lang="en-US" sz="9000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Challenges in Projects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120466" y="2921413"/>
            <a:ext cx="11125571" cy="3813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21"/>
              </a:lnSpc>
            </a:pPr>
            <a:r>
              <a:rPr lang="en-US" sz="5470">
                <a:solidFill>
                  <a:srgbClr val="0A1718"/>
                </a:solidFill>
                <a:latin typeface="Canva Sans"/>
                <a:ea typeface="Canva Sans"/>
                <a:cs typeface="Canva Sans"/>
                <a:sym typeface="Canva Sans"/>
              </a:rPr>
              <a:t>Insufficient or poor-quality data  Overfitting / Underfitting Model explainability (black box models) Deployment &amp; scaling issues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C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28871" y="2783148"/>
            <a:ext cx="16230248" cy="19879"/>
            <a:chOff x="0" y="0"/>
            <a:chExt cx="16230244" cy="198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230219" cy="19939"/>
            </a:xfrm>
            <a:custGeom>
              <a:avLst/>
              <a:gdLst/>
              <a:ahLst/>
              <a:cxnLst/>
              <a:rect r="r" b="b" t="t" l="l"/>
              <a:pathLst>
                <a:path h="19939" w="16230219">
                  <a:moveTo>
                    <a:pt x="0" y="0"/>
                  </a:moveTo>
                  <a:lnTo>
                    <a:pt x="16230219" y="0"/>
                  </a:lnTo>
                  <a:lnTo>
                    <a:pt x="16230219" y="19939"/>
                  </a:lnTo>
                  <a:lnTo>
                    <a:pt x="0" y="19939"/>
                  </a:lnTo>
                  <a:close/>
                </a:path>
              </a:pathLst>
            </a:custGeom>
            <a:solidFill>
              <a:srgbClr val="F0EFE2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2544851" y="3821401"/>
            <a:ext cx="304076" cy="304076"/>
            <a:chOff x="0" y="0"/>
            <a:chExt cx="304076" cy="30407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5024" y="65024"/>
              <a:ext cx="173990" cy="174117"/>
            </a:xfrm>
            <a:custGeom>
              <a:avLst/>
              <a:gdLst/>
              <a:ahLst/>
              <a:cxnLst/>
              <a:rect r="r" b="b" t="t" l="l"/>
              <a:pathLst>
                <a:path h="174117" w="173990">
                  <a:moveTo>
                    <a:pt x="173990" y="87122"/>
                  </a:moveTo>
                  <a:cubicBezTo>
                    <a:pt x="173990" y="98552"/>
                    <a:pt x="171831" y="109728"/>
                    <a:pt x="167386" y="120396"/>
                  </a:cubicBezTo>
                  <a:cubicBezTo>
                    <a:pt x="162941" y="131064"/>
                    <a:pt x="156718" y="140462"/>
                    <a:pt x="148463" y="148590"/>
                  </a:cubicBezTo>
                  <a:cubicBezTo>
                    <a:pt x="140208" y="156718"/>
                    <a:pt x="130810" y="163068"/>
                    <a:pt x="120269" y="167513"/>
                  </a:cubicBezTo>
                  <a:cubicBezTo>
                    <a:pt x="109728" y="171958"/>
                    <a:pt x="98552" y="174117"/>
                    <a:pt x="86995" y="174117"/>
                  </a:cubicBezTo>
                  <a:cubicBezTo>
                    <a:pt x="75438" y="174117"/>
                    <a:pt x="64389" y="171958"/>
                    <a:pt x="53721" y="167513"/>
                  </a:cubicBezTo>
                  <a:cubicBezTo>
                    <a:pt x="43053" y="163068"/>
                    <a:pt x="33655" y="156845"/>
                    <a:pt x="25527" y="148590"/>
                  </a:cubicBezTo>
                  <a:cubicBezTo>
                    <a:pt x="17399" y="140335"/>
                    <a:pt x="11049" y="130937"/>
                    <a:pt x="6604" y="120396"/>
                  </a:cubicBezTo>
                  <a:cubicBezTo>
                    <a:pt x="2159" y="109855"/>
                    <a:pt x="0" y="98679"/>
                    <a:pt x="0" y="87122"/>
                  </a:cubicBezTo>
                  <a:cubicBezTo>
                    <a:pt x="0" y="75565"/>
                    <a:pt x="2159" y="64516"/>
                    <a:pt x="6604" y="53848"/>
                  </a:cubicBezTo>
                  <a:cubicBezTo>
                    <a:pt x="11049" y="43180"/>
                    <a:pt x="17272" y="33782"/>
                    <a:pt x="25527" y="25654"/>
                  </a:cubicBezTo>
                  <a:cubicBezTo>
                    <a:pt x="33782" y="17526"/>
                    <a:pt x="43180" y="11176"/>
                    <a:pt x="53721" y="6604"/>
                  </a:cubicBezTo>
                  <a:cubicBezTo>
                    <a:pt x="64262" y="2032"/>
                    <a:pt x="75438" y="0"/>
                    <a:pt x="86995" y="0"/>
                  </a:cubicBezTo>
                  <a:cubicBezTo>
                    <a:pt x="98552" y="0"/>
                    <a:pt x="109601" y="2159"/>
                    <a:pt x="120269" y="6604"/>
                  </a:cubicBezTo>
                  <a:cubicBezTo>
                    <a:pt x="130937" y="11049"/>
                    <a:pt x="140335" y="17272"/>
                    <a:pt x="148463" y="25527"/>
                  </a:cubicBezTo>
                  <a:cubicBezTo>
                    <a:pt x="156591" y="33782"/>
                    <a:pt x="162941" y="43180"/>
                    <a:pt x="167386" y="53721"/>
                  </a:cubicBezTo>
                  <a:cubicBezTo>
                    <a:pt x="171831" y="64262"/>
                    <a:pt x="173990" y="75438"/>
                    <a:pt x="173990" y="86995"/>
                  </a:cubicBezTo>
                  <a:lnTo>
                    <a:pt x="173863" y="86995"/>
                  </a:lnTo>
                  <a:close/>
                </a:path>
              </a:pathLst>
            </a:custGeom>
            <a:solidFill>
              <a:srgbClr val="0A1718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177038" cy="177038"/>
            </a:xfrm>
            <a:custGeom>
              <a:avLst/>
              <a:gdLst/>
              <a:ahLst/>
              <a:cxnLst/>
              <a:rect r="r" b="b" t="t" l="l"/>
              <a:pathLst>
                <a:path h="177038" w="177038">
                  <a:moveTo>
                    <a:pt x="177038" y="88646"/>
                  </a:moveTo>
                  <a:cubicBezTo>
                    <a:pt x="177038" y="100330"/>
                    <a:pt x="174752" y="111633"/>
                    <a:pt x="170307" y="122428"/>
                  </a:cubicBezTo>
                  <a:cubicBezTo>
                    <a:pt x="165862" y="133223"/>
                    <a:pt x="159512" y="142875"/>
                    <a:pt x="151130" y="151130"/>
                  </a:cubicBezTo>
                  <a:lnTo>
                    <a:pt x="149987" y="149987"/>
                  </a:lnTo>
                  <a:lnTo>
                    <a:pt x="151130" y="151130"/>
                  </a:lnTo>
                  <a:cubicBezTo>
                    <a:pt x="142875" y="159385"/>
                    <a:pt x="133223" y="165862"/>
                    <a:pt x="122428" y="170307"/>
                  </a:cubicBezTo>
                  <a:cubicBezTo>
                    <a:pt x="111633" y="174752"/>
                    <a:pt x="100330" y="177038"/>
                    <a:pt x="88646" y="177038"/>
                  </a:cubicBezTo>
                  <a:lnTo>
                    <a:pt x="88646" y="175514"/>
                  </a:lnTo>
                  <a:lnTo>
                    <a:pt x="88646" y="177038"/>
                  </a:lnTo>
                  <a:cubicBezTo>
                    <a:pt x="76962" y="177038"/>
                    <a:pt x="65659" y="174752"/>
                    <a:pt x="54864" y="170307"/>
                  </a:cubicBezTo>
                  <a:lnTo>
                    <a:pt x="55499" y="168783"/>
                  </a:lnTo>
                  <a:lnTo>
                    <a:pt x="54864" y="170307"/>
                  </a:lnTo>
                  <a:cubicBezTo>
                    <a:pt x="44069" y="165862"/>
                    <a:pt x="34417" y="159512"/>
                    <a:pt x="26162" y="151130"/>
                  </a:cubicBezTo>
                  <a:lnTo>
                    <a:pt x="27305" y="149987"/>
                  </a:lnTo>
                  <a:lnTo>
                    <a:pt x="26162" y="151130"/>
                  </a:lnTo>
                  <a:cubicBezTo>
                    <a:pt x="17907" y="142875"/>
                    <a:pt x="11430" y="133223"/>
                    <a:pt x="6985" y="122428"/>
                  </a:cubicBezTo>
                  <a:cubicBezTo>
                    <a:pt x="2286" y="111633"/>
                    <a:pt x="0" y="100330"/>
                    <a:pt x="0" y="88646"/>
                  </a:cubicBezTo>
                  <a:lnTo>
                    <a:pt x="1524" y="88646"/>
                  </a:lnTo>
                  <a:lnTo>
                    <a:pt x="0" y="88646"/>
                  </a:lnTo>
                  <a:cubicBezTo>
                    <a:pt x="0" y="76962"/>
                    <a:pt x="2286" y="65659"/>
                    <a:pt x="6731" y="54864"/>
                  </a:cubicBezTo>
                  <a:cubicBezTo>
                    <a:pt x="11176" y="44069"/>
                    <a:pt x="17653" y="34290"/>
                    <a:pt x="25908" y="26035"/>
                  </a:cubicBezTo>
                  <a:lnTo>
                    <a:pt x="27051" y="27178"/>
                  </a:lnTo>
                  <a:lnTo>
                    <a:pt x="25908" y="26035"/>
                  </a:lnTo>
                  <a:cubicBezTo>
                    <a:pt x="34163" y="17780"/>
                    <a:pt x="43815" y="11303"/>
                    <a:pt x="54610" y="6858"/>
                  </a:cubicBezTo>
                  <a:lnTo>
                    <a:pt x="55245" y="8382"/>
                  </a:lnTo>
                  <a:lnTo>
                    <a:pt x="54610" y="6858"/>
                  </a:lnTo>
                  <a:cubicBezTo>
                    <a:pt x="65405" y="2413"/>
                    <a:pt x="76708" y="127"/>
                    <a:pt x="88392" y="127"/>
                  </a:cubicBezTo>
                  <a:lnTo>
                    <a:pt x="88392" y="1651"/>
                  </a:lnTo>
                  <a:lnTo>
                    <a:pt x="88392" y="0"/>
                  </a:lnTo>
                  <a:cubicBezTo>
                    <a:pt x="100076" y="0"/>
                    <a:pt x="111379" y="2286"/>
                    <a:pt x="122174" y="6731"/>
                  </a:cubicBezTo>
                  <a:lnTo>
                    <a:pt x="121539" y="8255"/>
                  </a:lnTo>
                  <a:lnTo>
                    <a:pt x="122174" y="6731"/>
                  </a:lnTo>
                  <a:cubicBezTo>
                    <a:pt x="132969" y="11176"/>
                    <a:pt x="142621" y="17526"/>
                    <a:pt x="150876" y="25908"/>
                  </a:cubicBezTo>
                  <a:lnTo>
                    <a:pt x="149733" y="27051"/>
                  </a:lnTo>
                  <a:lnTo>
                    <a:pt x="150876" y="25908"/>
                  </a:lnTo>
                  <a:cubicBezTo>
                    <a:pt x="159131" y="34163"/>
                    <a:pt x="165608" y="43815"/>
                    <a:pt x="170053" y="54610"/>
                  </a:cubicBezTo>
                  <a:lnTo>
                    <a:pt x="168529" y="55245"/>
                  </a:lnTo>
                  <a:lnTo>
                    <a:pt x="170053" y="54610"/>
                  </a:lnTo>
                  <a:cubicBezTo>
                    <a:pt x="174498" y="65405"/>
                    <a:pt x="176784" y="76708"/>
                    <a:pt x="176784" y="88392"/>
                  </a:cubicBezTo>
                  <a:moveTo>
                    <a:pt x="173609" y="88392"/>
                  </a:moveTo>
                  <a:lnTo>
                    <a:pt x="175133" y="88392"/>
                  </a:lnTo>
                  <a:lnTo>
                    <a:pt x="173609" y="88392"/>
                  </a:lnTo>
                  <a:cubicBezTo>
                    <a:pt x="173609" y="77089"/>
                    <a:pt x="171450" y="66167"/>
                    <a:pt x="167132" y="55753"/>
                  </a:cubicBezTo>
                  <a:cubicBezTo>
                    <a:pt x="162814" y="45339"/>
                    <a:pt x="156718" y="36068"/>
                    <a:pt x="148590" y="28067"/>
                  </a:cubicBezTo>
                  <a:cubicBezTo>
                    <a:pt x="140462" y="20066"/>
                    <a:pt x="131572" y="13970"/>
                    <a:pt x="121158" y="9652"/>
                  </a:cubicBezTo>
                  <a:cubicBezTo>
                    <a:pt x="110744" y="5334"/>
                    <a:pt x="99822" y="3175"/>
                    <a:pt x="88519" y="3175"/>
                  </a:cubicBezTo>
                  <a:cubicBezTo>
                    <a:pt x="77216" y="3175"/>
                    <a:pt x="66294" y="5334"/>
                    <a:pt x="55880" y="9652"/>
                  </a:cubicBezTo>
                  <a:cubicBezTo>
                    <a:pt x="45466" y="13970"/>
                    <a:pt x="36195" y="20066"/>
                    <a:pt x="28194" y="28194"/>
                  </a:cubicBezTo>
                  <a:cubicBezTo>
                    <a:pt x="20193" y="36322"/>
                    <a:pt x="14097" y="45466"/>
                    <a:pt x="9652" y="55880"/>
                  </a:cubicBezTo>
                  <a:lnTo>
                    <a:pt x="8128" y="55245"/>
                  </a:lnTo>
                  <a:lnTo>
                    <a:pt x="9652" y="55880"/>
                  </a:lnTo>
                  <a:cubicBezTo>
                    <a:pt x="5334" y="66294"/>
                    <a:pt x="3175" y="77216"/>
                    <a:pt x="3175" y="88519"/>
                  </a:cubicBezTo>
                  <a:cubicBezTo>
                    <a:pt x="3175" y="99822"/>
                    <a:pt x="5334" y="110744"/>
                    <a:pt x="9652" y="121158"/>
                  </a:cubicBezTo>
                  <a:lnTo>
                    <a:pt x="8128" y="121793"/>
                  </a:lnTo>
                  <a:lnTo>
                    <a:pt x="9652" y="121158"/>
                  </a:lnTo>
                  <a:cubicBezTo>
                    <a:pt x="13970" y="131572"/>
                    <a:pt x="20066" y="140843"/>
                    <a:pt x="28194" y="148844"/>
                  </a:cubicBezTo>
                  <a:cubicBezTo>
                    <a:pt x="36322" y="156845"/>
                    <a:pt x="45466" y="163068"/>
                    <a:pt x="55880" y="167386"/>
                  </a:cubicBezTo>
                  <a:cubicBezTo>
                    <a:pt x="66294" y="171704"/>
                    <a:pt x="77216" y="173863"/>
                    <a:pt x="88519" y="173863"/>
                  </a:cubicBezTo>
                  <a:cubicBezTo>
                    <a:pt x="99822" y="173863"/>
                    <a:pt x="110744" y="171704"/>
                    <a:pt x="121158" y="167386"/>
                  </a:cubicBezTo>
                  <a:lnTo>
                    <a:pt x="121793" y="168910"/>
                  </a:lnTo>
                  <a:lnTo>
                    <a:pt x="121158" y="167386"/>
                  </a:lnTo>
                  <a:cubicBezTo>
                    <a:pt x="131572" y="163068"/>
                    <a:pt x="140843" y="156972"/>
                    <a:pt x="148844" y="148844"/>
                  </a:cubicBezTo>
                  <a:cubicBezTo>
                    <a:pt x="156845" y="140716"/>
                    <a:pt x="163068" y="131572"/>
                    <a:pt x="167386" y="121158"/>
                  </a:cubicBezTo>
                  <a:lnTo>
                    <a:pt x="168910" y="121793"/>
                  </a:lnTo>
                  <a:lnTo>
                    <a:pt x="167386" y="121158"/>
                  </a:lnTo>
                  <a:cubicBezTo>
                    <a:pt x="171704" y="110744"/>
                    <a:pt x="173863" y="99822"/>
                    <a:pt x="173863" y="88519"/>
                  </a:cubicBezTo>
                  <a:lnTo>
                    <a:pt x="173609" y="88392"/>
                  </a:lnTo>
                  <a:close/>
                </a:path>
              </a:pathLst>
            </a:custGeom>
            <a:solidFill>
              <a:srgbClr val="0A1718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2544851" y="4594269"/>
            <a:ext cx="304076" cy="304076"/>
            <a:chOff x="0" y="0"/>
            <a:chExt cx="304076" cy="30407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5024" y="65024"/>
              <a:ext cx="173990" cy="174117"/>
            </a:xfrm>
            <a:custGeom>
              <a:avLst/>
              <a:gdLst/>
              <a:ahLst/>
              <a:cxnLst/>
              <a:rect r="r" b="b" t="t" l="l"/>
              <a:pathLst>
                <a:path h="174117" w="173990">
                  <a:moveTo>
                    <a:pt x="173990" y="87122"/>
                  </a:moveTo>
                  <a:cubicBezTo>
                    <a:pt x="173990" y="98552"/>
                    <a:pt x="171831" y="109728"/>
                    <a:pt x="167386" y="120396"/>
                  </a:cubicBezTo>
                  <a:cubicBezTo>
                    <a:pt x="162941" y="131064"/>
                    <a:pt x="156718" y="140462"/>
                    <a:pt x="148463" y="148590"/>
                  </a:cubicBezTo>
                  <a:cubicBezTo>
                    <a:pt x="140208" y="156718"/>
                    <a:pt x="130810" y="163068"/>
                    <a:pt x="120269" y="167513"/>
                  </a:cubicBezTo>
                  <a:cubicBezTo>
                    <a:pt x="109728" y="171958"/>
                    <a:pt x="98552" y="174117"/>
                    <a:pt x="86995" y="174117"/>
                  </a:cubicBezTo>
                  <a:cubicBezTo>
                    <a:pt x="75438" y="174117"/>
                    <a:pt x="64389" y="171958"/>
                    <a:pt x="53721" y="167513"/>
                  </a:cubicBezTo>
                  <a:cubicBezTo>
                    <a:pt x="43053" y="163068"/>
                    <a:pt x="33655" y="156845"/>
                    <a:pt x="25527" y="148590"/>
                  </a:cubicBezTo>
                  <a:cubicBezTo>
                    <a:pt x="17399" y="140335"/>
                    <a:pt x="11049" y="130937"/>
                    <a:pt x="6604" y="120396"/>
                  </a:cubicBezTo>
                  <a:cubicBezTo>
                    <a:pt x="2159" y="109855"/>
                    <a:pt x="0" y="98679"/>
                    <a:pt x="0" y="87122"/>
                  </a:cubicBezTo>
                  <a:cubicBezTo>
                    <a:pt x="0" y="75565"/>
                    <a:pt x="2159" y="64516"/>
                    <a:pt x="6604" y="53848"/>
                  </a:cubicBezTo>
                  <a:cubicBezTo>
                    <a:pt x="11049" y="43180"/>
                    <a:pt x="17272" y="33782"/>
                    <a:pt x="25527" y="25654"/>
                  </a:cubicBezTo>
                  <a:cubicBezTo>
                    <a:pt x="33782" y="17526"/>
                    <a:pt x="43180" y="11176"/>
                    <a:pt x="53721" y="6604"/>
                  </a:cubicBezTo>
                  <a:cubicBezTo>
                    <a:pt x="64262" y="2032"/>
                    <a:pt x="75438" y="0"/>
                    <a:pt x="86995" y="0"/>
                  </a:cubicBezTo>
                  <a:cubicBezTo>
                    <a:pt x="98552" y="0"/>
                    <a:pt x="109601" y="2159"/>
                    <a:pt x="120269" y="6604"/>
                  </a:cubicBezTo>
                  <a:cubicBezTo>
                    <a:pt x="130937" y="11049"/>
                    <a:pt x="140335" y="17272"/>
                    <a:pt x="148463" y="25527"/>
                  </a:cubicBezTo>
                  <a:cubicBezTo>
                    <a:pt x="156591" y="33782"/>
                    <a:pt x="162941" y="43180"/>
                    <a:pt x="167386" y="53721"/>
                  </a:cubicBezTo>
                  <a:cubicBezTo>
                    <a:pt x="171831" y="64262"/>
                    <a:pt x="173990" y="75438"/>
                    <a:pt x="173990" y="86995"/>
                  </a:cubicBezTo>
                  <a:lnTo>
                    <a:pt x="173863" y="86995"/>
                  </a:lnTo>
                  <a:close/>
                </a:path>
              </a:pathLst>
            </a:custGeom>
            <a:solidFill>
              <a:srgbClr val="0A171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3500" y="63500"/>
              <a:ext cx="177038" cy="177038"/>
            </a:xfrm>
            <a:custGeom>
              <a:avLst/>
              <a:gdLst/>
              <a:ahLst/>
              <a:cxnLst/>
              <a:rect r="r" b="b" t="t" l="l"/>
              <a:pathLst>
                <a:path h="177038" w="177038">
                  <a:moveTo>
                    <a:pt x="177038" y="88646"/>
                  </a:moveTo>
                  <a:cubicBezTo>
                    <a:pt x="177038" y="100330"/>
                    <a:pt x="174752" y="111633"/>
                    <a:pt x="170307" y="122428"/>
                  </a:cubicBezTo>
                  <a:cubicBezTo>
                    <a:pt x="165862" y="133223"/>
                    <a:pt x="159512" y="142875"/>
                    <a:pt x="151130" y="151130"/>
                  </a:cubicBezTo>
                  <a:lnTo>
                    <a:pt x="149987" y="149987"/>
                  </a:lnTo>
                  <a:lnTo>
                    <a:pt x="151130" y="151130"/>
                  </a:lnTo>
                  <a:cubicBezTo>
                    <a:pt x="142875" y="159385"/>
                    <a:pt x="133223" y="165862"/>
                    <a:pt x="122428" y="170307"/>
                  </a:cubicBezTo>
                  <a:cubicBezTo>
                    <a:pt x="111633" y="174752"/>
                    <a:pt x="100330" y="177038"/>
                    <a:pt x="88646" y="177038"/>
                  </a:cubicBezTo>
                  <a:lnTo>
                    <a:pt x="88646" y="175514"/>
                  </a:lnTo>
                  <a:lnTo>
                    <a:pt x="88646" y="177038"/>
                  </a:lnTo>
                  <a:cubicBezTo>
                    <a:pt x="76962" y="177038"/>
                    <a:pt x="65659" y="174752"/>
                    <a:pt x="54864" y="170307"/>
                  </a:cubicBezTo>
                  <a:lnTo>
                    <a:pt x="55499" y="168783"/>
                  </a:lnTo>
                  <a:lnTo>
                    <a:pt x="54864" y="170307"/>
                  </a:lnTo>
                  <a:cubicBezTo>
                    <a:pt x="44069" y="165862"/>
                    <a:pt x="34417" y="159512"/>
                    <a:pt x="26162" y="151130"/>
                  </a:cubicBezTo>
                  <a:lnTo>
                    <a:pt x="27305" y="149987"/>
                  </a:lnTo>
                  <a:lnTo>
                    <a:pt x="26162" y="151130"/>
                  </a:lnTo>
                  <a:cubicBezTo>
                    <a:pt x="17907" y="142875"/>
                    <a:pt x="11430" y="133223"/>
                    <a:pt x="6985" y="122428"/>
                  </a:cubicBezTo>
                  <a:cubicBezTo>
                    <a:pt x="2286" y="111633"/>
                    <a:pt x="0" y="100330"/>
                    <a:pt x="0" y="88646"/>
                  </a:cubicBezTo>
                  <a:lnTo>
                    <a:pt x="1524" y="88646"/>
                  </a:lnTo>
                  <a:lnTo>
                    <a:pt x="0" y="88646"/>
                  </a:lnTo>
                  <a:cubicBezTo>
                    <a:pt x="0" y="76962"/>
                    <a:pt x="2286" y="65659"/>
                    <a:pt x="6731" y="54864"/>
                  </a:cubicBezTo>
                  <a:cubicBezTo>
                    <a:pt x="11176" y="44069"/>
                    <a:pt x="17653" y="34290"/>
                    <a:pt x="25908" y="26035"/>
                  </a:cubicBezTo>
                  <a:lnTo>
                    <a:pt x="27051" y="27178"/>
                  </a:lnTo>
                  <a:lnTo>
                    <a:pt x="25908" y="26035"/>
                  </a:lnTo>
                  <a:cubicBezTo>
                    <a:pt x="34163" y="17780"/>
                    <a:pt x="43815" y="11303"/>
                    <a:pt x="54610" y="6858"/>
                  </a:cubicBezTo>
                  <a:lnTo>
                    <a:pt x="55245" y="8382"/>
                  </a:lnTo>
                  <a:lnTo>
                    <a:pt x="54610" y="6858"/>
                  </a:lnTo>
                  <a:cubicBezTo>
                    <a:pt x="65405" y="2413"/>
                    <a:pt x="76708" y="127"/>
                    <a:pt x="88392" y="127"/>
                  </a:cubicBezTo>
                  <a:lnTo>
                    <a:pt x="88392" y="1651"/>
                  </a:lnTo>
                  <a:lnTo>
                    <a:pt x="88392" y="0"/>
                  </a:lnTo>
                  <a:cubicBezTo>
                    <a:pt x="100076" y="0"/>
                    <a:pt x="111379" y="2286"/>
                    <a:pt x="122174" y="6731"/>
                  </a:cubicBezTo>
                  <a:lnTo>
                    <a:pt x="121539" y="8255"/>
                  </a:lnTo>
                  <a:lnTo>
                    <a:pt x="122174" y="6731"/>
                  </a:lnTo>
                  <a:cubicBezTo>
                    <a:pt x="132969" y="11176"/>
                    <a:pt x="142621" y="17526"/>
                    <a:pt x="150876" y="25908"/>
                  </a:cubicBezTo>
                  <a:lnTo>
                    <a:pt x="149733" y="27051"/>
                  </a:lnTo>
                  <a:lnTo>
                    <a:pt x="150876" y="25908"/>
                  </a:lnTo>
                  <a:cubicBezTo>
                    <a:pt x="159131" y="34163"/>
                    <a:pt x="165608" y="43815"/>
                    <a:pt x="170053" y="54610"/>
                  </a:cubicBezTo>
                  <a:lnTo>
                    <a:pt x="168529" y="55245"/>
                  </a:lnTo>
                  <a:lnTo>
                    <a:pt x="170053" y="54610"/>
                  </a:lnTo>
                  <a:cubicBezTo>
                    <a:pt x="174498" y="65405"/>
                    <a:pt x="176784" y="76708"/>
                    <a:pt x="176784" y="88392"/>
                  </a:cubicBezTo>
                  <a:moveTo>
                    <a:pt x="173609" y="88392"/>
                  </a:moveTo>
                  <a:lnTo>
                    <a:pt x="175133" y="88392"/>
                  </a:lnTo>
                  <a:lnTo>
                    <a:pt x="173609" y="88392"/>
                  </a:lnTo>
                  <a:cubicBezTo>
                    <a:pt x="173609" y="77089"/>
                    <a:pt x="171450" y="66167"/>
                    <a:pt x="167132" y="55753"/>
                  </a:cubicBezTo>
                  <a:cubicBezTo>
                    <a:pt x="162814" y="45339"/>
                    <a:pt x="156718" y="36068"/>
                    <a:pt x="148590" y="28067"/>
                  </a:cubicBezTo>
                  <a:cubicBezTo>
                    <a:pt x="140462" y="20066"/>
                    <a:pt x="131572" y="13970"/>
                    <a:pt x="121158" y="9652"/>
                  </a:cubicBezTo>
                  <a:cubicBezTo>
                    <a:pt x="110744" y="5334"/>
                    <a:pt x="99822" y="3175"/>
                    <a:pt x="88519" y="3175"/>
                  </a:cubicBezTo>
                  <a:cubicBezTo>
                    <a:pt x="77216" y="3175"/>
                    <a:pt x="66294" y="5334"/>
                    <a:pt x="55880" y="9652"/>
                  </a:cubicBezTo>
                  <a:cubicBezTo>
                    <a:pt x="45466" y="13970"/>
                    <a:pt x="36195" y="20066"/>
                    <a:pt x="28194" y="28194"/>
                  </a:cubicBezTo>
                  <a:cubicBezTo>
                    <a:pt x="20193" y="36322"/>
                    <a:pt x="14097" y="45466"/>
                    <a:pt x="9652" y="55880"/>
                  </a:cubicBezTo>
                  <a:lnTo>
                    <a:pt x="8128" y="55245"/>
                  </a:lnTo>
                  <a:lnTo>
                    <a:pt x="9652" y="55880"/>
                  </a:lnTo>
                  <a:cubicBezTo>
                    <a:pt x="5334" y="66294"/>
                    <a:pt x="3175" y="77216"/>
                    <a:pt x="3175" y="88519"/>
                  </a:cubicBezTo>
                  <a:cubicBezTo>
                    <a:pt x="3175" y="99822"/>
                    <a:pt x="5334" y="110744"/>
                    <a:pt x="9652" y="121158"/>
                  </a:cubicBezTo>
                  <a:lnTo>
                    <a:pt x="8128" y="121793"/>
                  </a:lnTo>
                  <a:lnTo>
                    <a:pt x="9652" y="121158"/>
                  </a:lnTo>
                  <a:cubicBezTo>
                    <a:pt x="13970" y="131572"/>
                    <a:pt x="20066" y="140843"/>
                    <a:pt x="28194" y="148844"/>
                  </a:cubicBezTo>
                  <a:cubicBezTo>
                    <a:pt x="36322" y="156845"/>
                    <a:pt x="45466" y="163068"/>
                    <a:pt x="55880" y="167386"/>
                  </a:cubicBezTo>
                  <a:cubicBezTo>
                    <a:pt x="66294" y="171704"/>
                    <a:pt x="77216" y="173863"/>
                    <a:pt x="88519" y="173863"/>
                  </a:cubicBezTo>
                  <a:cubicBezTo>
                    <a:pt x="99822" y="173863"/>
                    <a:pt x="110744" y="171704"/>
                    <a:pt x="121158" y="167386"/>
                  </a:cubicBezTo>
                  <a:lnTo>
                    <a:pt x="121793" y="168910"/>
                  </a:lnTo>
                  <a:lnTo>
                    <a:pt x="121158" y="167386"/>
                  </a:lnTo>
                  <a:cubicBezTo>
                    <a:pt x="131572" y="163068"/>
                    <a:pt x="140843" y="156972"/>
                    <a:pt x="148844" y="148844"/>
                  </a:cubicBezTo>
                  <a:cubicBezTo>
                    <a:pt x="156845" y="140716"/>
                    <a:pt x="163068" y="131572"/>
                    <a:pt x="167386" y="121158"/>
                  </a:cubicBezTo>
                  <a:lnTo>
                    <a:pt x="168910" y="121793"/>
                  </a:lnTo>
                  <a:lnTo>
                    <a:pt x="167386" y="121158"/>
                  </a:lnTo>
                  <a:cubicBezTo>
                    <a:pt x="171704" y="110744"/>
                    <a:pt x="173863" y="99822"/>
                    <a:pt x="173863" y="88519"/>
                  </a:cubicBezTo>
                  <a:lnTo>
                    <a:pt x="173609" y="88392"/>
                  </a:lnTo>
                  <a:close/>
                </a:path>
              </a:pathLst>
            </a:custGeom>
            <a:solidFill>
              <a:srgbClr val="0A1718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2544851" y="5367128"/>
            <a:ext cx="304076" cy="304076"/>
            <a:chOff x="0" y="0"/>
            <a:chExt cx="304076" cy="30407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5024" y="65024"/>
              <a:ext cx="173990" cy="174117"/>
            </a:xfrm>
            <a:custGeom>
              <a:avLst/>
              <a:gdLst/>
              <a:ahLst/>
              <a:cxnLst/>
              <a:rect r="r" b="b" t="t" l="l"/>
              <a:pathLst>
                <a:path h="174117" w="173990">
                  <a:moveTo>
                    <a:pt x="173990" y="87122"/>
                  </a:moveTo>
                  <a:cubicBezTo>
                    <a:pt x="173990" y="98552"/>
                    <a:pt x="171831" y="109728"/>
                    <a:pt x="167386" y="120396"/>
                  </a:cubicBezTo>
                  <a:cubicBezTo>
                    <a:pt x="162941" y="131064"/>
                    <a:pt x="156718" y="140462"/>
                    <a:pt x="148463" y="148590"/>
                  </a:cubicBezTo>
                  <a:cubicBezTo>
                    <a:pt x="140208" y="156718"/>
                    <a:pt x="130810" y="163068"/>
                    <a:pt x="120269" y="167513"/>
                  </a:cubicBezTo>
                  <a:cubicBezTo>
                    <a:pt x="109728" y="171958"/>
                    <a:pt x="98552" y="174117"/>
                    <a:pt x="86995" y="174117"/>
                  </a:cubicBezTo>
                  <a:cubicBezTo>
                    <a:pt x="75438" y="174117"/>
                    <a:pt x="64389" y="171958"/>
                    <a:pt x="53721" y="167513"/>
                  </a:cubicBezTo>
                  <a:cubicBezTo>
                    <a:pt x="43053" y="163068"/>
                    <a:pt x="33655" y="156845"/>
                    <a:pt x="25527" y="148590"/>
                  </a:cubicBezTo>
                  <a:cubicBezTo>
                    <a:pt x="17399" y="140335"/>
                    <a:pt x="11049" y="130937"/>
                    <a:pt x="6604" y="120396"/>
                  </a:cubicBezTo>
                  <a:cubicBezTo>
                    <a:pt x="2159" y="109855"/>
                    <a:pt x="0" y="98679"/>
                    <a:pt x="0" y="87122"/>
                  </a:cubicBezTo>
                  <a:cubicBezTo>
                    <a:pt x="0" y="75565"/>
                    <a:pt x="2159" y="64516"/>
                    <a:pt x="6604" y="53848"/>
                  </a:cubicBezTo>
                  <a:cubicBezTo>
                    <a:pt x="11049" y="43180"/>
                    <a:pt x="17272" y="33782"/>
                    <a:pt x="25527" y="25654"/>
                  </a:cubicBezTo>
                  <a:cubicBezTo>
                    <a:pt x="33782" y="17526"/>
                    <a:pt x="43180" y="11176"/>
                    <a:pt x="53721" y="6604"/>
                  </a:cubicBezTo>
                  <a:cubicBezTo>
                    <a:pt x="64262" y="2032"/>
                    <a:pt x="75438" y="0"/>
                    <a:pt x="86995" y="0"/>
                  </a:cubicBezTo>
                  <a:cubicBezTo>
                    <a:pt x="98552" y="0"/>
                    <a:pt x="109601" y="2159"/>
                    <a:pt x="120269" y="6604"/>
                  </a:cubicBezTo>
                  <a:cubicBezTo>
                    <a:pt x="130937" y="11049"/>
                    <a:pt x="140335" y="17272"/>
                    <a:pt x="148463" y="25527"/>
                  </a:cubicBezTo>
                  <a:cubicBezTo>
                    <a:pt x="156591" y="33782"/>
                    <a:pt x="162941" y="43180"/>
                    <a:pt x="167386" y="53721"/>
                  </a:cubicBezTo>
                  <a:cubicBezTo>
                    <a:pt x="171831" y="64262"/>
                    <a:pt x="173990" y="75438"/>
                    <a:pt x="173990" y="86995"/>
                  </a:cubicBezTo>
                  <a:lnTo>
                    <a:pt x="173863" y="86995"/>
                  </a:lnTo>
                  <a:close/>
                </a:path>
              </a:pathLst>
            </a:custGeom>
            <a:solidFill>
              <a:srgbClr val="0A1718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3500" y="63500"/>
              <a:ext cx="177038" cy="177038"/>
            </a:xfrm>
            <a:custGeom>
              <a:avLst/>
              <a:gdLst/>
              <a:ahLst/>
              <a:cxnLst/>
              <a:rect r="r" b="b" t="t" l="l"/>
              <a:pathLst>
                <a:path h="177038" w="177038">
                  <a:moveTo>
                    <a:pt x="177038" y="88646"/>
                  </a:moveTo>
                  <a:cubicBezTo>
                    <a:pt x="177038" y="100330"/>
                    <a:pt x="174752" y="111633"/>
                    <a:pt x="170307" y="122428"/>
                  </a:cubicBezTo>
                  <a:cubicBezTo>
                    <a:pt x="165862" y="133223"/>
                    <a:pt x="159512" y="142875"/>
                    <a:pt x="151130" y="151130"/>
                  </a:cubicBezTo>
                  <a:lnTo>
                    <a:pt x="149987" y="149987"/>
                  </a:lnTo>
                  <a:lnTo>
                    <a:pt x="151130" y="151130"/>
                  </a:lnTo>
                  <a:cubicBezTo>
                    <a:pt x="142875" y="159385"/>
                    <a:pt x="133223" y="165862"/>
                    <a:pt x="122428" y="170307"/>
                  </a:cubicBezTo>
                  <a:cubicBezTo>
                    <a:pt x="111633" y="174752"/>
                    <a:pt x="100330" y="177038"/>
                    <a:pt x="88646" y="177038"/>
                  </a:cubicBezTo>
                  <a:lnTo>
                    <a:pt x="88646" y="175514"/>
                  </a:lnTo>
                  <a:lnTo>
                    <a:pt x="88646" y="177038"/>
                  </a:lnTo>
                  <a:cubicBezTo>
                    <a:pt x="76962" y="177038"/>
                    <a:pt x="65659" y="174752"/>
                    <a:pt x="54864" y="170307"/>
                  </a:cubicBezTo>
                  <a:lnTo>
                    <a:pt x="55499" y="168783"/>
                  </a:lnTo>
                  <a:lnTo>
                    <a:pt x="54864" y="170307"/>
                  </a:lnTo>
                  <a:cubicBezTo>
                    <a:pt x="44069" y="165862"/>
                    <a:pt x="34417" y="159512"/>
                    <a:pt x="26162" y="151130"/>
                  </a:cubicBezTo>
                  <a:lnTo>
                    <a:pt x="27305" y="149987"/>
                  </a:lnTo>
                  <a:lnTo>
                    <a:pt x="26162" y="151130"/>
                  </a:lnTo>
                  <a:cubicBezTo>
                    <a:pt x="17907" y="142875"/>
                    <a:pt x="11430" y="133223"/>
                    <a:pt x="6985" y="122428"/>
                  </a:cubicBezTo>
                  <a:cubicBezTo>
                    <a:pt x="2286" y="111633"/>
                    <a:pt x="0" y="100330"/>
                    <a:pt x="0" y="88646"/>
                  </a:cubicBezTo>
                  <a:lnTo>
                    <a:pt x="1524" y="88646"/>
                  </a:lnTo>
                  <a:lnTo>
                    <a:pt x="0" y="88646"/>
                  </a:lnTo>
                  <a:cubicBezTo>
                    <a:pt x="0" y="76962"/>
                    <a:pt x="2286" y="65659"/>
                    <a:pt x="6731" y="54864"/>
                  </a:cubicBezTo>
                  <a:cubicBezTo>
                    <a:pt x="11176" y="44069"/>
                    <a:pt x="17653" y="34290"/>
                    <a:pt x="25908" y="26035"/>
                  </a:cubicBezTo>
                  <a:lnTo>
                    <a:pt x="27051" y="27178"/>
                  </a:lnTo>
                  <a:lnTo>
                    <a:pt x="25908" y="26035"/>
                  </a:lnTo>
                  <a:cubicBezTo>
                    <a:pt x="34163" y="17780"/>
                    <a:pt x="43815" y="11303"/>
                    <a:pt x="54610" y="6858"/>
                  </a:cubicBezTo>
                  <a:lnTo>
                    <a:pt x="55245" y="8382"/>
                  </a:lnTo>
                  <a:lnTo>
                    <a:pt x="54610" y="6858"/>
                  </a:lnTo>
                  <a:cubicBezTo>
                    <a:pt x="65405" y="2413"/>
                    <a:pt x="76708" y="127"/>
                    <a:pt x="88392" y="127"/>
                  </a:cubicBezTo>
                  <a:lnTo>
                    <a:pt x="88392" y="1651"/>
                  </a:lnTo>
                  <a:lnTo>
                    <a:pt x="88392" y="0"/>
                  </a:lnTo>
                  <a:cubicBezTo>
                    <a:pt x="100076" y="0"/>
                    <a:pt x="111379" y="2286"/>
                    <a:pt x="122174" y="6731"/>
                  </a:cubicBezTo>
                  <a:lnTo>
                    <a:pt x="121539" y="8255"/>
                  </a:lnTo>
                  <a:lnTo>
                    <a:pt x="122174" y="6731"/>
                  </a:lnTo>
                  <a:cubicBezTo>
                    <a:pt x="132969" y="11176"/>
                    <a:pt x="142621" y="17526"/>
                    <a:pt x="150876" y="25908"/>
                  </a:cubicBezTo>
                  <a:lnTo>
                    <a:pt x="149733" y="27051"/>
                  </a:lnTo>
                  <a:lnTo>
                    <a:pt x="150876" y="25908"/>
                  </a:lnTo>
                  <a:cubicBezTo>
                    <a:pt x="159131" y="34163"/>
                    <a:pt x="165608" y="43815"/>
                    <a:pt x="170053" y="54610"/>
                  </a:cubicBezTo>
                  <a:lnTo>
                    <a:pt x="168529" y="55245"/>
                  </a:lnTo>
                  <a:lnTo>
                    <a:pt x="170053" y="54610"/>
                  </a:lnTo>
                  <a:cubicBezTo>
                    <a:pt x="174498" y="65405"/>
                    <a:pt x="176784" y="76708"/>
                    <a:pt x="176784" y="88392"/>
                  </a:cubicBezTo>
                  <a:moveTo>
                    <a:pt x="173609" y="88392"/>
                  </a:moveTo>
                  <a:lnTo>
                    <a:pt x="175133" y="88392"/>
                  </a:lnTo>
                  <a:lnTo>
                    <a:pt x="173609" y="88392"/>
                  </a:lnTo>
                  <a:cubicBezTo>
                    <a:pt x="173609" y="77089"/>
                    <a:pt x="171450" y="66167"/>
                    <a:pt x="167132" y="55753"/>
                  </a:cubicBezTo>
                  <a:cubicBezTo>
                    <a:pt x="162814" y="45339"/>
                    <a:pt x="156718" y="36068"/>
                    <a:pt x="148590" y="28067"/>
                  </a:cubicBezTo>
                  <a:cubicBezTo>
                    <a:pt x="140462" y="20066"/>
                    <a:pt x="131572" y="13970"/>
                    <a:pt x="121158" y="9652"/>
                  </a:cubicBezTo>
                  <a:cubicBezTo>
                    <a:pt x="110744" y="5334"/>
                    <a:pt x="99822" y="3175"/>
                    <a:pt x="88519" y="3175"/>
                  </a:cubicBezTo>
                  <a:cubicBezTo>
                    <a:pt x="77216" y="3175"/>
                    <a:pt x="66294" y="5334"/>
                    <a:pt x="55880" y="9652"/>
                  </a:cubicBezTo>
                  <a:cubicBezTo>
                    <a:pt x="45466" y="13970"/>
                    <a:pt x="36195" y="20066"/>
                    <a:pt x="28194" y="28194"/>
                  </a:cubicBezTo>
                  <a:cubicBezTo>
                    <a:pt x="20193" y="36322"/>
                    <a:pt x="14097" y="45466"/>
                    <a:pt x="9652" y="55880"/>
                  </a:cubicBezTo>
                  <a:lnTo>
                    <a:pt x="8128" y="55245"/>
                  </a:lnTo>
                  <a:lnTo>
                    <a:pt x="9652" y="55880"/>
                  </a:lnTo>
                  <a:cubicBezTo>
                    <a:pt x="5334" y="66294"/>
                    <a:pt x="3175" y="77216"/>
                    <a:pt x="3175" y="88519"/>
                  </a:cubicBezTo>
                  <a:cubicBezTo>
                    <a:pt x="3175" y="99822"/>
                    <a:pt x="5334" y="110744"/>
                    <a:pt x="9652" y="121158"/>
                  </a:cubicBezTo>
                  <a:lnTo>
                    <a:pt x="8128" y="121793"/>
                  </a:lnTo>
                  <a:lnTo>
                    <a:pt x="9652" y="121158"/>
                  </a:lnTo>
                  <a:cubicBezTo>
                    <a:pt x="13970" y="131572"/>
                    <a:pt x="20066" y="140843"/>
                    <a:pt x="28194" y="148844"/>
                  </a:cubicBezTo>
                  <a:cubicBezTo>
                    <a:pt x="36322" y="156845"/>
                    <a:pt x="45466" y="163068"/>
                    <a:pt x="55880" y="167386"/>
                  </a:cubicBezTo>
                  <a:cubicBezTo>
                    <a:pt x="66294" y="171704"/>
                    <a:pt x="77216" y="173863"/>
                    <a:pt x="88519" y="173863"/>
                  </a:cubicBezTo>
                  <a:cubicBezTo>
                    <a:pt x="99822" y="173863"/>
                    <a:pt x="110744" y="171704"/>
                    <a:pt x="121158" y="167386"/>
                  </a:cubicBezTo>
                  <a:lnTo>
                    <a:pt x="121793" y="168910"/>
                  </a:lnTo>
                  <a:lnTo>
                    <a:pt x="121158" y="167386"/>
                  </a:lnTo>
                  <a:cubicBezTo>
                    <a:pt x="131572" y="163068"/>
                    <a:pt x="140843" y="156972"/>
                    <a:pt x="148844" y="148844"/>
                  </a:cubicBezTo>
                  <a:cubicBezTo>
                    <a:pt x="156845" y="140716"/>
                    <a:pt x="163068" y="131572"/>
                    <a:pt x="167386" y="121158"/>
                  </a:cubicBezTo>
                  <a:lnTo>
                    <a:pt x="168910" y="121793"/>
                  </a:lnTo>
                  <a:lnTo>
                    <a:pt x="167386" y="121158"/>
                  </a:lnTo>
                  <a:cubicBezTo>
                    <a:pt x="171704" y="110744"/>
                    <a:pt x="173863" y="99822"/>
                    <a:pt x="173863" y="88519"/>
                  </a:cubicBezTo>
                  <a:lnTo>
                    <a:pt x="173609" y="88392"/>
                  </a:lnTo>
                  <a:close/>
                </a:path>
              </a:pathLst>
            </a:custGeom>
            <a:solidFill>
              <a:srgbClr val="0A1718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2544851" y="6139986"/>
            <a:ext cx="304076" cy="304076"/>
            <a:chOff x="0" y="0"/>
            <a:chExt cx="304076" cy="30407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65024" y="65024"/>
              <a:ext cx="173990" cy="174117"/>
            </a:xfrm>
            <a:custGeom>
              <a:avLst/>
              <a:gdLst/>
              <a:ahLst/>
              <a:cxnLst/>
              <a:rect r="r" b="b" t="t" l="l"/>
              <a:pathLst>
                <a:path h="174117" w="173990">
                  <a:moveTo>
                    <a:pt x="173990" y="87122"/>
                  </a:moveTo>
                  <a:cubicBezTo>
                    <a:pt x="173990" y="98552"/>
                    <a:pt x="171831" y="109728"/>
                    <a:pt x="167386" y="120396"/>
                  </a:cubicBezTo>
                  <a:cubicBezTo>
                    <a:pt x="162941" y="131064"/>
                    <a:pt x="156718" y="140462"/>
                    <a:pt x="148463" y="148590"/>
                  </a:cubicBezTo>
                  <a:cubicBezTo>
                    <a:pt x="140208" y="156718"/>
                    <a:pt x="130810" y="163068"/>
                    <a:pt x="120269" y="167513"/>
                  </a:cubicBezTo>
                  <a:cubicBezTo>
                    <a:pt x="109728" y="171958"/>
                    <a:pt x="98552" y="174117"/>
                    <a:pt x="86995" y="174117"/>
                  </a:cubicBezTo>
                  <a:cubicBezTo>
                    <a:pt x="75438" y="174117"/>
                    <a:pt x="64389" y="171958"/>
                    <a:pt x="53721" y="167513"/>
                  </a:cubicBezTo>
                  <a:cubicBezTo>
                    <a:pt x="43053" y="163068"/>
                    <a:pt x="33655" y="156845"/>
                    <a:pt x="25527" y="148590"/>
                  </a:cubicBezTo>
                  <a:cubicBezTo>
                    <a:pt x="17399" y="140335"/>
                    <a:pt x="11049" y="130937"/>
                    <a:pt x="6604" y="120396"/>
                  </a:cubicBezTo>
                  <a:cubicBezTo>
                    <a:pt x="2159" y="109855"/>
                    <a:pt x="0" y="98679"/>
                    <a:pt x="0" y="87122"/>
                  </a:cubicBezTo>
                  <a:cubicBezTo>
                    <a:pt x="0" y="75565"/>
                    <a:pt x="2159" y="64516"/>
                    <a:pt x="6604" y="53848"/>
                  </a:cubicBezTo>
                  <a:cubicBezTo>
                    <a:pt x="11049" y="43180"/>
                    <a:pt x="17272" y="33782"/>
                    <a:pt x="25527" y="25654"/>
                  </a:cubicBezTo>
                  <a:cubicBezTo>
                    <a:pt x="33782" y="17526"/>
                    <a:pt x="43180" y="11176"/>
                    <a:pt x="53721" y="6604"/>
                  </a:cubicBezTo>
                  <a:cubicBezTo>
                    <a:pt x="64262" y="2032"/>
                    <a:pt x="75438" y="0"/>
                    <a:pt x="86995" y="0"/>
                  </a:cubicBezTo>
                  <a:cubicBezTo>
                    <a:pt x="98552" y="0"/>
                    <a:pt x="109601" y="2159"/>
                    <a:pt x="120269" y="6604"/>
                  </a:cubicBezTo>
                  <a:cubicBezTo>
                    <a:pt x="130937" y="11049"/>
                    <a:pt x="140335" y="17272"/>
                    <a:pt x="148463" y="25527"/>
                  </a:cubicBezTo>
                  <a:cubicBezTo>
                    <a:pt x="156591" y="33782"/>
                    <a:pt x="162941" y="43180"/>
                    <a:pt x="167386" y="53721"/>
                  </a:cubicBezTo>
                  <a:cubicBezTo>
                    <a:pt x="171831" y="64262"/>
                    <a:pt x="173990" y="75438"/>
                    <a:pt x="173990" y="86995"/>
                  </a:cubicBezTo>
                  <a:lnTo>
                    <a:pt x="173863" y="86995"/>
                  </a:lnTo>
                  <a:close/>
                </a:path>
              </a:pathLst>
            </a:custGeom>
            <a:solidFill>
              <a:srgbClr val="0A1718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63500" y="63500"/>
              <a:ext cx="177038" cy="177038"/>
            </a:xfrm>
            <a:custGeom>
              <a:avLst/>
              <a:gdLst/>
              <a:ahLst/>
              <a:cxnLst/>
              <a:rect r="r" b="b" t="t" l="l"/>
              <a:pathLst>
                <a:path h="177038" w="177038">
                  <a:moveTo>
                    <a:pt x="177038" y="88646"/>
                  </a:moveTo>
                  <a:cubicBezTo>
                    <a:pt x="177038" y="100330"/>
                    <a:pt x="174752" y="111633"/>
                    <a:pt x="170307" y="122428"/>
                  </a:cubicBezTo>
                  <a:cubicBezTo>
                    <a:pt x="165862" y="133223"/>
                    <a:pt x="159512" y="142875"/>
                    <a:pt x="151130" y="151130"/>
                  </a:cubicBezTo>
                  <a:lnTo>
                    <a:pt x="149987" y="149987"/>
                  </a:lnTo>
                  <a:lnTo>
                    <a:pt x="151130" y="151130"/>
                  </a:lnTo>
                  <a:cubicBezTo>
                    <a:pt x="142875" y="159385"/>
                    <a:pt x="133223" y="165862"/>
                    <a:pt x="122428" y="170307"/>
                  </a:cubicBezTo>
                  <a:cubicBezTo>
                    <a:pt x="111633" y="174752"/>
                    <a:pt x="100330" y="177038"/>
                    <a:pt x="88646" y="177038"/>
                  </a:cubicBezTo>
                  <a:lnTo>
                    <a:pt x="88646" y="175514"/>
                  </a:lnTo>
                  <a:lnTo>
                    <a:pt x="88646" y="177038"/>
                  </a:lnTo>
                  <a:cubicBezTo>
                    <a:pt x="76962" y="177038"/>
                    <a:pt x="65659" y="174752"/>
                    <a:pt x="54864" y="170307"/>
                  </a:cubicBezTo>
                  <a:lnTo>
                    <a:pt x="55499" y="168783"/>
                  </a:lnTo>
                  <a:lnTo>
                    <a:pt x="54864" y="170307"/>
                  </a:lnTo>
                  <a:cubicBezTo>
                    <a:pt x="44069" y="165862"/>
                    <a:pt x="34417" y="159512"/>
                    <a:pt x="26162" y="151130"/>
                  </a:cubicBezTo>
                  <a:lnTo>
                    <a:pt x="27305" y="149987"/>
                  </a:lnTo>
                  <a:lnTo>
                    <a:pt x="26162" y="151130"/>
                  </a:lnTo>
                  <a:cubicBezTo>
                    <a:pt x="17907" y="142875"/>
                    <a:pt x="11430" y="133223"/>
                    <a:pt x="6985" y="122428"/>
                  </a:cubicBezTo>
                  <a:cubicBezTo>
                    <a:pt x="2286" y="111633"/>
                    <a:pt x="0" y="100330"/>
                    <a:pt x="0" y="88646"/>
                  </a:cubicBezTo>
                  <a:lnTo>
                    <a:pt x="1524" y="88646"/>
                  </a:lnTo>
                  <a:lnTo>
                    <a:pt x="0" y="88646"/>
                  </a:lnTo>
                  <a:cubicBezTo>
                    <a:pt x="0" y="76962"/>
                    <a:pt x="2286" y="65659"/>
                    <a:pt x="6731" y="54864"/>
                  </a:cubicBezTo>
                  <a:cubicBezTo>
                    <a:pt x="11176" y="44069"/>
                    <a:pt x="17653" y="34290"/>
                    <a:pt x="25908" y="26035"/>
                  </a:cubicBezTo>
                  <a:lnTo>
                    <a:pt x="27051" y="27178"/>
                  </a:lnTo>
                  <a:lnTo>
                    <a:pt x="25908" y="26035"/>
                  </a:lnTo>
                  <a:cubicBezTo>
                    <a:pt x="34163" y="17780"/>
                    <a:pt x="43815" y="11303"/>
                    <a:pt x="54610" y="6858"/>
                  </a:cubicBezTo>
                  <a:lnTo>
                    <a:pt x="55245" y="8382"/>
                  </a:lnTo>
                  <a:lnTo>
                    <a:pt x="54610" y="6858"/>
                  </a:lnTo>
                  <a:cubicBezTo>
                    <a:pt x="65405" y="2413"/>
                    <a:pt x="76708" y="127"/>
                    <a:pt x="88392" y="127"/>
                  </a:cubicBezTo>
                  <a:lnTo>
                    <a:pt x="88392" y="1651"/>
                  </a:lnTo>
                  <a:lnTo>
                    <a:pt x="88392" y="0"/>
                  </a:lnTo>
                  <a:cubicBezTo>
                    <a:pt x="100076" y="0"/>
                    <a:pt x="111379" y="2286"/>
                    <a:pt x="122174" y="6731"/>
                  </a:cubicBezTo>
                  <a:lnTo>
                    <a:pt x="121539" y="8255"/>
                  </a:lnTo>
                  <a:lnTo>
                    <a:pt x="122174" y="6731"/>
                  </a:lnTo>
                  <a:cubicBezTo>
                    <a:pt x="132969" y="11176"/>
                    <a:pt x="142621" y="17526"/>
                    <a:pt x="150876" y="25908"/>
                  </a:cubicBezTo>
                  <a:lnTo>
                    <a:pt x="149733" y="27051"/>
                  </a:lnTo>
                  <a:lnTo>
                    <a:pt x="150876" y="25908"/>
                  </a:lnTo>
                  <a:cubicBezTo>
                    <a:pt x="159131" y="34163"/>
                    <a:pt x="165608" y="43815"/>
                    <a:pt x="170053" y="54610"/>
                  </a:cubicBezTo>
                  <a:lnTo>
                    <a:pt x="168529" y="55245"/>
                  </a:lnTo>
                  <a:lnTo>
                    <a:pt x="170053" y="54610"/>
                  </a:lnTo>
                  <a:cubicBezTo>
                    <a:pt x="174498" y="65405"/>
                    <a:pt x="176784" y="76708"/>
                    <a:pt x="176784" y="88392"/>
                  </a:cubicBezTo>
                  <a:moveTo>
                    <a:pt x="173609" y="88392"/>
                  </a:moveTo>
                  <a:lnTo>
                    <a:pt x="175133" y="88392"/>
                  </a:lnTo>
                  <a:lnTo>
                    <a:pt x="173609" y="88392"/>
                  </a:lnTo>
                  <a:cubicBezTo>
                    <a:pt x="173609" y="77089"/>
                    <a:pt x="171450" y="66167"/>
                    <a:pt x="167132" y="55753"/>
                  </a:cubicBezTo>
                  <a:cubicBezTo>
                    <a:pt x="162814" y="45339"/>
                    <a:pt x="156718" y="36068"/>
                    <a:pt x="148590" y="28067"/>
                  </a:cubicBezTo>
                  <a:cubicBezTo>
                    <a:pt x="140462" y="20066"/>
                    <a:pt x="131572" y="13970"/>
                    <a:pt x="121158" y="9652"/>
                  </a:cubicBezTo>
                  <a:cubicBezTo>
                    <a:pt x="110744" y="5334"/>
                    <a:pt x="99822" y="3175"/>
                    <a:pt x="88519" y="3175"/>
                  </a:cubicBezTo>
                  <a:cubicBezTo>
                    <a:pt x="77216" y="3175"/>
                    <a:pt x="66294" y="5334"/>
                    <a:pt x="55880" y="9652"/>
                  </a:cubicBezTo>
                  <a:cubicBezTo>
                    <a:pt x="45466" y="13970"/>
                    <a:pt x="36195" y="20066"/>
                    <a:pt x="28194" y="28194"/>
                  </a:cubicBezTo>
                  <a:cubicBezTo>
                    <a:pt x="20193" y="36322"/>
                    <a:pt x="14097" y="45466"/>
                    <a:pt x="9652" y="55880"/>
                  </a:cubicBezTo>
                  <a:lnTo>
                    <a:pt x="8128" y="55245"/>
                  </a:lnTo>
                  <a:lnTo>
                    <a:pt x="9652" y="55880"/>
                  </a:lnTo>
                  <a:cubicBezTo>
                    <a:pt x="5334" y="66294"/>
                    <a:pt x="3175" y="77216"/>
                    <a:pt x="3175" y="88519"/>
                  </a:cubicBezTo>
                  <a:cubicBezTo>
                    <a:pt x="3175" y="99822"/>
                    <a:pt x="5334" y="110744"/>
                    <a:pt x="9652" y="121158"/>
                  </a:cubicBezTo>
                  <a:lnTo>
                    <a:pt x="8128" y="121793"/>
                  </a:lnTo>
                  <a:lnTo>
                    <a:pt x="9652" y="121158"/>
                  </a:lnTo>
                  <a:cubicBezTo>
                    <a:pt x="13970" y="131572"/>
                    <a:pt x="20066" y="140843"/>
                    <a:pt x="28194" y="148844"/>
                  </a:cubicBezTo>
                  <a:cubicBezTo>
                    <a:pt x="36322" y="156845"/>
                    <a:pt x="45466" y="163068"/>
                    <a:pt x="55880" y="167386"/>
                  </a:cubicBezTo>
                  <a:cubicBezTo>
                    <a:pt x="66294" y="171704"/>
                    <a:pt x="77216" y="173863"/>
                    <a:pt x="88519" y="173863"/>
                  </a:cubicBezTo>
                  <a:cubicBezTo>
                    <a:pt x="99822" y="173863"/>
                    <a:pt x="110744" y="171704"/>
                    <a:pt x="121158" y="167386"/>
                  </a:cubicBezTo>
                  <a:lnTo>
                    <a:pt x="121793" y="168910"/>
                  </a:lnTo>
                  <a:lnTo>
                    <a:pt x="121158" y="167386"/>
                  </a:lnTo>
                  <a:cubicBezTo>
                    <a:pt x="131572" y="163068"/>
                    <a:pt x="140843" y="156972"/>
                    <a:pt x="148844" y="148844"/>
                  </a:cubicBezTo>
                  <a:cubicBezTo>
                    <a:pt x="156845" y="140716"/>
                    <a:pt x="163068" y="131572"/>
                    <a:pt x="167386" y="121158"/>
                  </a:cubicBezTo>
                  <a:lnTo>
                    <a:pt x="168910" y="121793"/>
                  </a:lnTo>
                  <a:lnTo>
                    <a:pt x="167386" y="121158"/>
                  </a:lnTo>
                  <a:cubicBezTo>
                    <a:pt x="171704" y="110744"/>
                    <a:pt x="173863" y="99822"/>
                    <a:pt x="173863" y="88519"/>
                  </a:cubicBezTo>
                  <a:lnTo>
                    <a:pt x="173609" y="88392"/>
                  </a:lnTo>
                  <a:close/>
                </a:path>
              </a:pathLst>
            </a:custGeom>
            <a:solidFill>
              <a:srgbClr val="0A1718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028700" y="872842"/>
            <a:ext cx="9936623" cy="1214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87"/>
              </a:lnSpc>
            </a:pPr>
            <a:r>
              <a:rPr lang="en-US" sz="7062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Real-World Applications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031798" y="3542595"/>
            <a:ext cx="14061062" cy="3064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3"/>
              </a:lnSpc>
            </a:pPr>
            <a:r>
              <a:rPr lang="en-US" sz="4359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Healthcare – disease prediction, drug discovery Finance – fraud detection, credit scoring Retail – product recommendations, inventory forecasting Automotive – self-driving, predictive maintenance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D0E1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28804" y="4303252"/>
            <a:ext cx="5239083" cy="1470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61"/>
              </a:lnSpc>
            </a:pPr>
            <a:r>
              <a:rPr lang="en-US" sz="8472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C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076440" y="4855521"/>
            <a:ext cx="328879" cy="328755"/>
            <a:chOff x="0" y="0"/>
            <a:chExt cx="328879" cy="3287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4770" y="64897"/>
              <a:ext cx="198882" cy="198882"/>
            </a:xfrm>
            <a:custGeom>
              <a:avLst/>
              <a:gdLst/>
              <a:ahLst/>
              <a:cxnLst/>
              <a:rect r="r" b="b" t="t" l="l"/>
              <a:pathLst>
                <a:path h="198882" w="198882">
                  <a:moveTo>
                    <a:pt x="198882" y="99441"/>
                  </a:moveTo>
                  <a:cubicBezTo>
                    <a:pt x="198882" y="112649"/>
                    <a:pt x="196342" y="125222"/>
                    <a:pt x="191262" y="137414"/>
                  </a:cubicBezTo>
                  <a:cubicBezTo>
                    <a:pt x="186182" y="149606"/>
                    <a:pt x="179070" y="160401"/>
                    <a:pt x="169672" y="169672"/>
                  </a:cubicBezTo>
                  <a:cubicBezTo>
                    <a:pt x="160274" y="178943"/>
                    <a:pt x="149606" y="186055"/>
                    <a:pt x="137414" y="191262"/>
                  </a:cubicBezTo>
                  <a:cubicBezTo>
                    <a:pt x="125222" y="196469"/>
                    <a:pt x="112522" y="198882"/>
                    <a:pt x="99441" y="198882"/>
                  </a:cubicBezTo>
                  <a:cubicBezTo>
                    <a:pt x="86360" y="198882"/>
                    <a:pt x="73660" y="196342"/>
                    <a:pt x="61468" y="191262"/>
                  </a:cubicBezTo>
                  <a:cubicBezTo>
                    <a:pt x="49276" y="186182"/>
                    <a:pt x="38481" y="179070"/>
                    <a:pt x="29210" y="169672"/>
                  </a:cubicBezTo>
                  <a:cubicBezTo>
                    <a:pt x="19939" y="160274"/>
                    <a:pt x="12827" y="149606"/>
                    <a:pt x="7620" y="137414"/>
                  </a:cubicBezTo>
                  <a:cubicBezTo>
                    <a:pt x="2413" y="125222"/>
                    <a:pt x="0" y="112522"/>
                    <a:pt x="0" y="99441"/>
                  </a:cubicBezTo>
                  <a:cubicBezTo>
                    <a:pt x="0" y="86360"/>
                    <a:pt x="2540" y="73660"/>
                    <a:pt x="7620" y="61468"/>
                  </a:cubicBezTo>
                  <a:cubicBezTo>
                    <a:pt x="12700" y="49276"/>
                    <a:pt x="19812" y="38481"/>
                    <a:pt x="29210" y="29210"/>
                  </a:cubicBezTo>
                  <a:cubicBezTo>
                    <a:pt x="38608" y="19939"/>
                    <a:pt x="49276" y="12827"/>
                    <a:pt x="61468" y="7620"/>
                  </a:cubicBezTo>
                  <a:cubicBezTo>
                    <a:pt x="73660" y="2413"/>
                    <a:pt x="86360" y="0"/>
                    <a:pt x="99441" y="0"/>
                  </a:cubicBezTo>
                  <a:cubicBezTo>
                    <a:pt x="112522" y="0"/>
                    <a:pt x="125222" y="2540"/>
                    <a:pt x="137414" y="7620"/>
                  </a:cubicBezTo>
                  <a:cubicBezTo>
                    <a:pt x="149606" y="12700"/>
                    <a:pt x="160401" y="19812"/>
                    <a:pt x="169672" y="29210"/>
                  </a:cubicBezTo>
                  <a:cubicBezTo>
                    <a:pt x="178943" y="38608"/>
                    <a:pt x="186055" y="49276"/>
                    <a:pt x="191262" y="61468"/>
                  </a:cubicBezTo>
                  <a:cubicBezTo>
                    <a:pt x="196469" y="73660"/>
                    <a:pt x="198882" y="86360"/>
                    <a:pt x="198882" y="99441"/>
                  </a:cubicBezTo>
                  <a:close/>
                </a:path>
              </a:pathLst>
            </a:custGeom>
            <a:solidFill>
              <a:srgbClr val="0A1718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201930" cy="201803"/>
            </a:xfrm>
            <a:custGeom>
              <a:avLst/>
              <a:gdLst/>
              <a:ahLst/>
              <a:cxnLst/>
              <a:rect r="r" b="b" t="t" l="l"/>
              <a:pathLst>
                <a:path h="201803" w="201930">
                  <a:moveTo>
                    <a:pt x="201930" y="100838"/>
                  </a:moveTo>
                  <a:cubicBezTo>
                    <a:pt x="201930" y="114173"/>
                    <a:pt x="199390" y="127127"/>
                    <a:pt x="194183" y="139446"/>
                  </a:cubicBezTo>
                  <a:lnTo>
                    <a:pt x="192659" y="138811"/>
                  </a:lnTo>
                  <a:lnTo>
                    <a:pt x="194183" y="139446"/>
                  </a:lnTo>
                  <a:cubicBezTo>
                    <a:pt x="189103" y="151765"/>
                    <a:pt x="181737" y="162687"/>
                    <a:pt x="172339" y="172212"/>
                  </a:cubicBezTo>
                  <a:lnTo>
                    <a:pt x="171196" y="171069"/>
                  </a:lnTo>
                  <a:lnTo>
                    <a:pt x="172339" y="172212"/>
                  </a:lnTo>
                  <a:cubicBezTo>
                    <a:pt x="162814" y="181737"/>
                    <a:pt x="151892" y="188976"/>
                    <a:pt x="139573" y="194056"/>
                  </a:cubicBezTo>
                  <a:lnTo>
                    <a:pt x="138938" y="192532"/>
                  </a:lnTo>
                  <a:lnTo>
                    <a:pt x="139573" y="194056"/>
                  </a:lnTo>
                  <a:cubicBezTo>
                    <a:pt x="127254" y="199136"/>
                    <a:pt x="114300" y="201803"/>
                    <a:pt x="100965" y="201803"/>
                  </a:cubicBezTo>
                  <a:lnTo>
                    <a:pt x="100965" y="200279"/>
                  </a:lnTo>
                  <a:lnTo>
                    <a:pt x="100965" y="201803"/>
                  </a:lnTo>
                  <a:cubicBezTo>
                    <a:pt x="87630" y="201803"/>
                    <a:pt x="74676" y="199263"/>
                    <a:pt x="62357" y="194056"/>
                  </a:cubicBezTo>
                  <a:lnTo>
                    <a:pt x="62992" y="192532"/>
                  </a:lnTo>
                  <a:lnTo>
                    <a:pt x="62357" y="194056"/>
                  </a:lnTo>
                  <a:cubicBezTo>
                    <a:pt x="50038" y="188976"/>
                    <a:pt x="39116" y="181610"/>
                    <a:pt x="29591" y="172212"/>
                  </a:cubicBezTo>
                  <a:lnTo>
                    <a:pt x="30734" y="171069"/>
                  </a:lnTo>
                  <a:lnTo>
                    <a:pt x="29591" y="172212"/>
                  </a:lnTo>
                  <a:cubicBezTo>
                    <a:pt x="20066" y="162687"/>
                    <a:pt x="12827" y="151765"/>
                    <a:pt x="7747" y="139446"/>
                  </a:cubicBezTo>
                  <a:lnTo>
                    <a:pt x="9271" y="138811"/>
                  </a:lnTo>
                  <a:lnTo>
                    <a:pt x="7747" y="139446"/>
                  </a:lnTo>
                  <a:cubicBezTo>
                    <a:pt x="2667" y="127127"/>
                    <a:pt x="0" y="114173"/>
                    <a:pt x="0" y="100838"/>
                  </a:cubicBezTo>
                  <a:lnTo>
                    <a:pt x="1524" y="100838"/>
                  </a:lnTo>
                  <a:lnTo>
                    <a:pt x="0" y="100838"/>
                  </a:lnTo>
                  <a:cubicBezTo>
                    <a:pt x="0" y="87503"/>
                    <a:pt x="2540" y="74549"/>
                    <a:pt x="7747" y="62230"/>
                  </a:cubicBezTo>
                  <a:lnTo>
                    <a:pt x="9271" y="62865"/>
                  </a:lnTo>
                  <a:lnTo>
                    <a:pt x="7747" y="62230"/>
                  </a:lnTo>
                  <a:cubicBezTo>
                    <a:pt x="12827" y="49911"/>
                    <a:pt x="20193" y="38989"/>
                    <a:pt x="29591" y="29464"/>
                  </a:cubicBezTo>
                  <a:cubicBezTo>
                    <a:pt x="39116" y="20066"/>
                    <a:pt x="50038" y="12827"/>
                    <a:pt x="62357" y="7620"/>
                  </a:cubicBezTo>
                  <a:cubicBezTo>
                    <a:pt x="74676" y="2413"/>
                    <a:pt x="87503" y="0"/>
                    <a:pt x="100838" y="0"/>
                  </a:cubicBezTo>
                  <a:lnTo>
                    <a:pt x="100838" y="1524"/>
                  </a:lnTo>
                  <a:lnTo>
                    <a:pt x="100838" y="0"/>
                  </a:lnTo>
                  <a:cubicBezTo>
                    <a:pt x="114173" y="0"/>
                    <a:pt x="127127" y="2540"/>
                    <a:pt x="139446" y="7747"/>
                  </a:cubicBezTo>
                  <a:lnTo>
                    <a:pt x="138811" y="9271"/>
                  </a:lnTo>
                  <a:lnTo>
                    <a:pt x="139446" y="7747"/>
                  </a:lnTo>
                  <a:cubicBezTo>
                    <a:pt x="151765" y="12827"/>
                    <a:pt x="162687" y="20193"/>
                    <a:pt x="172212" y="29591"/>
                  </a:cubicBezTo>
                  <a:cubicBezTo>
                    <a:pt x="181737" y="39116"/>
                    <a:pt x="188976" y="50038"/>
                    <a:pt x="194056" y="62357"/>
                  </a:cubicBezTo>
                  <a:lnTo>
                    <a:pt x="192532" y="62992"/>
                  </a:lnTo>
                  <a:lnTo>
                    <a:pt x="194056" y="62357"/>
                  </a:lnTo>
                  <a:cubicBezTo>
                    <a:pt x="199136" y="74676"/>
                    <a:pt x="201803" y="87630"/>
                    <a:pt x="201803" y="100965"/>
                  </a:cubicBezTo>
                  <a:moveTo>
                    <a:pt x="198628" y="100965"/>
                  </a:moveTo>
                  <a:lnTo>
                    <a:pt x="200152" y="100965"/>
                  </a:lnTo>
                  <a:lnTo>
                    <a:pt x="198628" y="100965"/>
                  </a:lnTo>
                  <a:cubicBezTo>
                    <a:pt x="198628" y="88011"/>
                    <a:pt x="196215" y="75565"/>
                    <a:pt x="191135" y="63627"/>
                  </a:cubicBezTo>
                  <a:cubicBezTo>
                    <a:pt x="186055" y="51689"/>
                    <a:pt x="179070" y="41021"/>
                    <a:pt x="169926" y="31877"/>
                  </a:cubicBezTo>
                  <a:lnTo>
                    <a:pt x="171069" y="30734"/>
                  </a:lnTo>
                  <a:lnTo>
                    <a:pt x="169926" y="31877"/>
                  </a:lnTo>
                  <a:cubicBezTo>
                    <a:pt x="160782" y="22733"/>
                    <a:pt x="150114" y="15748"/>
                    <a:pt x="138176" y="10668"/>
                  </a:cubicBezTo>
                  <a:cubicBezTo>
                    <a:pt x="126238" y="5588"/>
                    <a:pt x="113792" y="3175"/>
                    <a:pt x="100838" y="3175"/>
                  </a:cubicBezTo>
                  <a:cubicBezTo>
                    <a:pt x="87884" y="3175"/>
                    <a:pt x="75438" y="5588"/>
                    <a:pt x="63500" y="10668"/>
                  </a:cubicBezTo>
                  <a:lnTo>
                    <a:pt x="62865" y="9144"/>
                  </a:lnTo>
                  <a:lnTo>
                    <a:pt x="63500" y="10668"/>
                  </a:lnTo>
                  <a:cubicBezTo>
                    <a:pt x="51562" y="15621"/>
                    <a:pt x="40894" y="22733"/>
                    <a:pt x="31750" y="31877"/>
                  </a:cubicBezTo>
                  <a:lnTo>
                    <a:pt x="30607" y="30734"/>
                  </a:lnTo>
                  <a:lnTo>
                    <a:pt x="31750" y="31877"/>
                  </a:lnTo>
                  <a:cubicBezTo>
                    <a:pt x="22606" y="41021"/>
                    <a:pt x="15621" y="51689"/>
                    <a:pt x="10541" y="63627"/>
                  </a:cubicBezTo>
                  <a:cubicBezTo>
                    <a:pt x="5461" y="75565"/>
                    <a:pt x="3048" y="88011"/>
                    <a:pt x="3048" y="100965"/>
                  </a:cubicBezTo>
                  <a:cubicBezTo>
                    <a:pt x="3048" y="113919"/>
                    <a:pt x="5461" y="126365"/>
                    <a:pt x="10541" y="138303"/>
                  </a:cubicBezTo>
                  <a:cubicBezTo>
                    <a:pt x="15621" y="150241"/>
                    <a:pt x="22606" y="160909"/>
                    <a:pt x="31750" y="170053"/>
                  </a:cubicBezTo>
                  <a:cubicBezTo>
                    <a:pt x="40894" y="179197"/>
                    <a:pt x="51562" y="186182"/>
                    <a:pt x="63500" y="191262"/>
                  </a:cubicBezTo>
                  <a:cubicBezTo>
                    <a:pt x="75438" y="196342"/>
                    <a:pt x="87884" y="198755"/>
                    <a:pt x="100838" y="198755"/>
                  </a:cubicBezTo>
                  <a:cubicBezTo>
                    <a:pt x="113792" y="198755"/>
                    <a:pt x="126238" y="196342"/>
                    <a:pt x="138176" y="191262"/>
                  </a:cubicBezTo>
                  <a:cubicBezTo>
                    <a:pt x="150114" y="186182"/>
                    <a:pt x="160782" y="179197"/>
                    <a:pt x="169926" y="170053"/>
                  </a:cubicBezTo>
                  <a:cubicBezTo>
                    <a:pt x="179070" y="160909"/>
                    <a:pt x="186055" y="150241"/>
                    <a:pt x="191135" y="138303"/>
                  </a:cubicBezTo>
                  <a:cubicBezTo>
                    <a:pt x="196215" y="126365"/>
                    <a:pt x="198628" y="113919"/>
                    <a:pt x="198628" y="100965"/>
                  </a:cubicBezTo>
                  <a:close/>
                </a:path>
              </a:pathLst>
            </a:custGeom>
            <a:solidFill>
              <a:srgbClr val="0A1718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2076440" y="5654992"/>
            <a:ext cx="328879" cy="328755"/>
            <a:chOff x="0" y="0"/>
            <a:chExt cx="328879" cy="3287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4770" y="64897"/>
              <a:ext cx="198882" cy="198882"/>
            </a:xfrm>
            <a:custGeom>
              <a:avLst/>
              <a:gdLst/>
              <a:ahLst/>
              <a:cxnLst/>
              <a:rect r="r" b="b" t="t" l="l"/>
              <a:pathLst>
                <a:path h="198882" w="198882">
                  <a:moveTo>
                    <a:pt x="198882" y="99441"/>
                  </a:moveTo>
                  <a:cubicBezTo>
                    <a:pt x="198882" y="112649"/>
                    <a:pt x="196342" y="125222"/>
                    <a:pt x="191262" y="137414"/>
                  </a:cubicBezTo>
                  <a:cubicBezTo>
                    <a:pt x="186182" y="149606"/>
                    <a:pt x="179070" y="160401"/>
                    <a:pt x="169672" y="169672"/>
                  </a:cubicBezTo>
                  <a:cubicBezTo>
                    <a:pt x="160274" y="178943"/>
                    <a:pt x="149606" y="186055"/>
                    <a:pt x="137414" y="191262"/>
                  </a:cubicBezTo>
                  <a:cubicBezTo>
                    <a:pt x="125222" y="196469"/>
                    <a:pt x="112522" y="198882"/>
                    <a:pt x="99441" y="198882"/>
                  </a:cubicBezTo>
                  <a:cubicBezTo>
                    <a:pt x="86360" y="198882"/>
                    <a:pt x="73660" y="196342"/>
                    <a:pt x="61468" y="191262"/>
                  </a:cubicBezTo>
                  <a:cubicBezTo>
                    <a:pt x="49276" y="186182"/>
                    <a:pt x="38481" y="179070"/>
                    <a:pt x="29210" y="169672"/>
                  </a:cubicBezTo>
                  <a:cubicBezTo>
                    <a:pt x="19939" y="160274"/>
                    <a:pt x="12827" y="149606"/>
                    <a:pt x="7620" y="137414"/>
                  </a:cubicBezTo>
                  <a:cubicBezTo>
                    <a:pt x="2413" y="125222"/>
                    <a:pt x="0" y="112522"/>
                    <a:pt x="0" y="99441"/>
                  </a:cubicBezTo>
                  <a:cubicBezTo>
                    <a:pt x="0" y="86360"/>
                    <a:pt x="2540" y="73660"/>
                    <a:pt x="7620" y="61468"/>
                  </a:cubicBezTo>
                  <a:cubicBezTo>
                    <a:pt x="12700" y="49276"/>
                    <a:pt x="19812" y="38481"/>
                    <a:pt x="29210" y="29210"/>
                  </a:cubicBezTo>
                  <a:cubicBezTo>
                    <a:pt x="38608" y="19939"/>
                    <a:pt x="49276" y="12827"/>
                    <a:pt x="61468" y="7620"/>
                  </a:cubicBezTo>
                  <a:cubicBezTo>
                    <a:pt x="73660" y="2413"/>
                    <a:pt x="86360" y="0"/>
                    <a:pt x="99441" y="0"/>
                  </a:cubicBezTo>
                  <a:cubicBezTo>
                    <a:pt x="112522" y="0"/>
                    <a:pt x="125222" y="2540"/>
                    <a:pt x="137414" y="7620"/>
                  </a:cubicBezTo>
                  <a:cubicBezTo>
                    <a:pt x="149606" y="12700"/>
                    <a:pt x="160401" y="19812"/>
                    <a:pt x="169672" y="29210"/>
                  </a:cubicBezTo>
                  <a:cubicBezTo>
                    <a:pt x="178943" y="38608"/>
                    <a:pt x="186055" y="49276"/>
                    <a:pt x="191262" y="61468"/>
                  </a:cubicBezTo>
                  <a:cubicBezTo>
                    <a:pt x="196469" y="73660"/>
                    <a:pt x="198882" y="86360"/>
                    <a:pt x="198882" y="99441"/>
                  </a:cubicBezTo>
                  <a:close/>
                </a:path>
              </a:pathLst>
            </a:custGeom>
            <a:solidFill>
              <a:srgbClr val="0A1718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201930" cy="201803"/>
            </a:xfrm>
            <a:custGeom>
              <a:avLst/>
              <a:gdLst/>
              <a:ahLst/>
              <a:cxnLst/>
              <a:rect r="r" b="b" t="t" l="l"/>
              <a:pathLst>
                <a:path h="201803" w="201930">
                  <a:moveTo>
                    <a:pt x="201930" y="100838"/>
                  </a:moveTo>
                  <a:cubicBezTo>
                    <a:pt x="201930" y="114173"/>
                    <a:pt x="199390" y="127127"/>
                    <a:pt x="194183" y="139446"/>
                  </a:cubicBezTo>
                  <a:lnTo>
                    <a:pt x="192659" y="138811"/>
                  </a:lnTo>
                  <a:lnTo>
                    <a:pt x="194183" y="139446"/>
                  </a:lnTo>
                  <a:cubicBezTo>
                    <a:pt x="189103" y="151765"/>
                    <a:pt x="181737" y="162687"/>
                    <a:pt x="172339" y="172212"/>
                  </a:cubicBezTo>
                  <a:lnTo>
                    <a:pt x="171196" y="171069"/>
                  </a:lnTo>
                  <a:lnTo>
                    <a:pt x="172339" y="172212"/>
                  </a:lnTo>
                  <a:cubicBezTo>
                    <a:pt x="162814" y="181737"/>
                    <a:pt x="151892" y="188976"/>
                    <a:pt x="139573" y="194056"/>
                  </a:cubicBezTo>
                  <a:lnTo>
                    <a:pt x="138938" y="192532"/>
                  </a:lnTo>
                  <a:lnTo>
                    <a:pt x="139573" y="194056"/>
                  </a:lnTo>
                  <a:cubicBezTo>
                    <a:pt x="127254" y="199136"/>
                    <a:pt x="114300" y="201803"/>
                    <a:pt x="100965" y="201803"/>
                  </a:cubicBezTo>
                  <a:lnTo>
                    <a:pt x="100965" y="200279"/>
                  </a:lnTo>
                  <a:lnTo>
                    <a:pt x="100965" y="201803"/>
                  </a:lnTo>
                  <a:cubicBezTo>
                    <a:pt x="87630" y="201803"/>
                    <a:pt x="74676" y="199263"/>
                    <a:pt x="62357" y="194056"/>
                  </a:cubicBezTo>
                  <a:lnTo>
                    <a:pt x="62992" y="192532"/>
                  </a:lnTo>
                  <a:lnTo>
                    <a:pt x="62357" y="194056"/>
                  </a:lnTo>
                  <a:cubicBezTo>
                    <a:pt x="50038" y="188976"/>
                    <a:pt x="39116" y="181610"/>
                    <a:pt x="29591" y="172212"/>
                  </a:cubicBezTo>
                  <a:lnTo>
                    <a:pt x="30734" y="171069"/>
                  </a:lnTo>
                  <a:lnTo>
                    <a:pt x="29591" y="172212"/>
                  </a:lnTo>
                  <a:cubicBezTo>
                    <a:pt x="20066" y="162687"/>
                    <a:pt x="12827" y="151765"/>
                    <a:pt x="7747" y="139446"/>
                  </a:cubicBezTo>
                  <a:lnTo>
                    <a:pt x="9271" y="138811"/>
                  </a:lnTo>
                  <a:lnTo>
                    <a:pt x="7747" y="139446"/>
                  </a:lnTo>
                  <a:cubicBezTo>
                    <a:pt x="2667" y="127127"/>
                    <a:pt x="0" y="114173"/>
                    <a:pt x="0" y="100838"/>
                  </a:cubicBezTo>
                  <a:lnTo>
                    <a:pt x="1524" y="100838"/>
                  </a:lnTo>
                  <a:lnTo>
                    <a:pt x="0" y="100838"/>
                  </a:lnTo>
                  <a:cubicBezTo>
                    <a:pt x="0" y="87503"/>
                    <a:pt x="2540" y="74549"/>
                    <a:pt x="7747" y="62230"/>
                  </a:cubicBezTo>
                  <a:lnTo>
                    <a:pt x="9271" y="62865"/>
                  </a:lnTo>
                  <a:lnTo>
                    <a:pt x="7747" y="62230"/>
                  </a:lnTo>
                  <a:cubicBezTo>
                    <a:pt x="12827" y="49911"/>
                    <a:pt x="20193" y="38989"/>
                    <a:pt x="29591" y="29464"/>
                  </a:cubicBezTo>
                  <a:cubicBezTo>
                    <a:pt x="39116" y="20066"/>
                    <a:pt x="50038" y="12827"/>
                    <a:pt x="62357" y="7620"/>
                  </a:cubicBezTo>
                  <a:cubicBezTo>
                    <a:pt x="74676" y="2413"/>
                    <a:pt x="87503" y="0"/>
                    <a:pt x="100838" y="0"/>
                  </a:cubicBezTo>
                  <a:lnTo>
                    <a:pt x="100838" y="1524"/>
                  </a:lnTo>
                  <a:lnTo>
                    <a:pt x="100838" y="0"/>
                  </a:lnTo>
                  <a:cubicBezTo>
                    <a:pt x="114173" y="0"/>
                    <a:pt x="127127" y="2540"/>
                    <a:pt x="139446" y="7747"/>
                  </a:cubicBezTo>
                  <a:lnTo>
                    <a:pt x="138811" y="9271"/>
                  </a:lnTo>
                  <a:lnTo>
                    <a:pt x="139446" y="7747"/>
                  </a:lnTo>
                  <a:cubicBezTo>
                    <a:pt x="151765" y="12827"/>
                    <a:pt x="162687" y="20193"/>
                    <a:pt x="172212" y="29591"/>
                  </a:cubicBezTo>
                  <a:cubicBezTo>
                    <a:pt x="181737" y="39116"/>
                    <a:pt x="188976" y="50038"/>
                    <a:pt x="194056" y="62357"/>
                  </a:cubicBezTo>
                  <a:lnTo>
                    <a:pt x="192532" y="62992"/>
                  </a:lnTo>
                  <a:lnTo>
                    <a:pt x="194056" y="62357"/>
                  </a:lnTo>
                  <a:cubicBezTo>
                    <a:pt x="199136" y="74676"/>
                    <a:pt x="201803" y="87630"/>
                    <a:pt x="201803" y="100965"/>
                  </a:cubicBezTo>
                  <a:moveTo>
                    <a:pt x="198628" y="100965"/>
                  </a:moveTo>
                  <a:lnTo>
                    <a:pt x="200152" y="100965"/>
                  </a:lnTo>
                  <a:lnTo>
                    <a:pt x="198628" y="100965"/>
                  </a:lnTo>
                  <a:cubicBezTo>
                    <a:pt x="198628" y="88011"/>
                    <a:pt x="196215" y="75565"/>
                    <a:pt x="191135" y="63627"/>
                  </a:cubicBezTo>
                  <a:cubicBezTo>
                    <a:pt x="186055" y="51689"/>
                    <a:pt x="179070" y="41021"/>
                    <a:pt x="169926" y="31877"/>
                  </a:cubicBezTo>
                  <a:lnTo>
                    <a:pt x="171069" y="30734"/>
                  </a:lnTo>
                  <a:lnTo>
                    <a:pt x="169926" y="31877"/>
                  </a:lnTo>
                  <a:cubicBezTo>
                    <a:pt x="160782" y="22733"/>
                    <a:pt x="150114" y="15748"/>
                    <a:pt x="138176" y="10668"/>
                  </a:cubicBezTo>
                  <a:cubicBezTo>
                    <a:pt x="126238" y="5588"/>
                    <a:pt x="113792" y="3175"/>
                    <a:pt x="100838" y="3175"/>
                  </a:cubicBezTo>
                  <a:cubicBezTo>
                    <a:pt x="87884" y="3175"/>
                    <a:pt x="75438" y="5588"/>
                    <a:pt x="63500" y="10668"/>
                  </a:cubicBezTo>
                  <a:lnTo>
                    <a:pt x="62865" y="9144"/>
                  </a:lnTo>
                  <a:lnTo>
                    <a:pt x="63500" y="10668"/>
                  </a:lnTo>
                  <a:cubicBezTo>
                    <a:pt x="51562" y="15621"/>
                    <a:pt x="40894" y="22733"/>
                    <a:pt x="31750" y="31877"/>
                  </a:cubicBezTo>
                  <a:lnTo>
                    <a:pt x="30607" y="30734"/>
                  </a:lnTo>
                  <a:lnTo>
                    <a:pt x="31750" y="31877"/>
                  </a:lnTo>
                  <a:cubicBezTo>
                    <a:pt x="22606" y="41021"/>
                    <a:pt x="15621" y="51689"/>
                    <a:pt x="10541" y="63627"/>
                  </a:cubicBezTo>
                  <a:cubicBezTo>
                    <a:pt x="5461" y="75565"/>
                    <a:pt x="3048" y="88011"/>
                    <a:pt x="3048" y="100965"/>
                  </a:cubicBezTo>
                  <a:cubicBezTo>
                    <a:pt x="3048" y="113919"/>
                    <a:pt x="5461" y="126365"/>
                    <a:pt x="10541" y="138303"/>
                  </a:cubicBezTo>
                  <a:cubicBezTo>
                    <a:pt x="15621" y="150241"/>
                    <a:pt x="22606" y="160909"/>
                    <a:pt x="31750" y="170053"/>
                  </a:cubicBezTo>
                  <a:cubicBezTo>
                    <a:pt x="40894" y="179197"/>
                    <a:pt x="51562" y="186182"/>
                    <a:pt x="63500" y="191262"/>
                  </a:cubicBezTo>
                  <a:cubicBezTo>
                    <a:pt x="75438" y="196342"/>
                    <a:pt x="87884" y="198755"/>
                    <a:pt x="100838" y="198755"/>
                  </a:cubicBezTo>
                  <a:cubicBezTo>
                    <a:pt x="113792" y="198755"/>
                    <a:pt x="126238" y="196342"/>
                    <a:pt x="138176" y="191262"/>
                  </a:cubicBezTo>
                  <a:cubicBezTo>
                    <a:pt x="150114" y="186182"/>
                    <a:pt x="160782" y="179197"/>
                    <a:pt x="169926" y="170053"/>
                  </a:cubicBezTo>
                  <a:cubicBezTo>
                    <a:pt x="179070" y="160909"/>
                    <a:pt x="186055" y="150241"/>
                    <a:pt x="191135" y="138303"/>
                  </a:cubicBezTo>
                  <a:cubicBezTo>
                    <a:pt x="196215" y="126365"/>
                    <a:pt x="198628" y="113919"/>
                    <a:pt x="198628" y="100965"/>
                  </a:cubicBezTo>
                  <a:close/>
                </a:path>
              </a:pathLst>
            </a:custGeom>
            <a:solidFill>
              <a:srgbClr val="0A1718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2076440" y="6399667"/>
            <a:ext cx="328879" cy="328755"/>
            <a:chOff x="0" y="0"/>
            <a:chExt cx="328879" cy="32875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4770" y="64897"/>
              <a:ext cx="198882" cy="198882"/>
            </a:xfrm>
            <a:custGeom>
              <a:avLst/>
              <a:gdLst/>
              <a:ahLst/>
              <a:cxnLst/>
              <a:rect r="r" b="b" t="t" l="l"/>
              <a:pathLst>
                <a:path h="198882" w="198882">
                  <a:moveTo>
                    <a:pt x="198882" y="99441"/>
                  </a:moveTo>
                  <a:cubicBezTo>
                    <a:pt x="198882" y="112649"/>
                    <a:pt x="196342" y="125222"/>
                    <a:pt x="191262" y="137414"/>
                  </a:cubicBezTo>
                  <a:cubicBezTo>
                    <a:pt x="186182" y="149606"/>
                    <a:pt x="179070" y="160401"/>
                    <a:pt x="169672" y="169672"/>
                  </a:cubicBezTo>
                  <a:cubicBezTo>
                    <a:pt x="160274" y="178943"/>
                    <a:pt x="149606" y="186055"/>
                    <a:pt x="137414" y="191262"/>
                  </a:cubicBezTo>
                  <a:cubicBezTo>
                    <a:pt x="125222" y="196469"/>
                    <a:pt x="112522" y="198882"/>
                    <a:pt x="99441" y="198882"/>
                  </a:cubicBezTo>
                  <a:cubicBezTo>
                    <a:pt x="86360" y="198882"/>
                    <a:pt x="73660" y="196342"/>
                    <a:pt x="61468" y="191262"/>
                  </a:cubicBezTo>
                  <a:cubicBezTo>
                    <a:pt x="49276" y="186182"/>
                    <a:pt x="38481" y="179070"/>
                    <a:pt x="29210" y="169672"/>
                  </a:cubicBezTo>
                  <a:cubicBezTo>
                    <a:pt x="19939" y="160274"/>
                    <a:pt x="12827" y="149606"/>
                    <a:pt x="7620" y="137414"/>
                  </a:cubicBezTo>
                  <a:cubicBezTo>
                    <a:pt x="2413" y="125222"/>
                    <a:pt x="0" y="112522"/>
                    <a:pt x="0" y="99441"/>
                  </a:cubicBezTo>
                  <a:cubicBezTo>
                    <a:pt x="0" y="86360"/>
                    <a:pt x="2540" y="73660"/>
                    <a:pt x="7620" y="61468"/>
                  </a:cubicBezTo>
                  <a:cubicBezTo>
                    <a:pt x="12700" y="49276"/>
                    <a:pt x="19812" y="38481"/>
                    <a:pt x="29210" y="29210"/>
                  </a:cubicBezTo>
                  <a:cubicBezTo>
                    <a:pt x="38608" y="19939"/>
                    <a:pt x="49276" y="12827"/>
                    <a:pt x="61468" y="7620"/>
                  </a:cubicBezTo>
                  <a:cubicBezTo>
                    <a:pt x="73660" y="2413"/>
                    <a:pt x="86360" y="0"/>
                    <a:pt x="99441" y="0"/>
                  </a:cubicBezTo>
                  <a:cubicBezTo>
                    <a:pt x="112522" y="0"/>
                    <a:pt x="125222" y="2540"/>
                    <a:pt x="137414" y="7620"/>
                  </a:cubicBezTo>
                  <a:cubicBezTo>
                    <a:pt x="149606" y="12700"/>
                    <a:pt x="160401" y="19812"/>
                    <a:pt x="169672" y="29210"/>
                  </a:cubicBezTo>
                  <a:cubicBezTo>
                    <a:pt x="178943" y="38608"/>
                    <a:pt x="186055" y="49276"/>
                    <a:pt x="191262" y="61468"/>
                  </a:cubicBezTo>
                  <a:cubicBezTo>
                    <a:pt x="196469" y="73660"/>
                    <a:pt x="198882" y="86360"/>
                    <a:pt x="198882" y="99441"/>
                  </a:cubicBezTo>
                  <a:close/>
                </a:path>
              </a:pathLst>
            </a:custGeom>
            <a:solidFill>
              <a:srgbClr val="0A171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0" y="63500"/>
              <a:ext cx="201930" cy="201803"/>
            </a:xfrm>
            <a:custGeom>
              <a:avLst/>
              <a:gdLst/>
              <a:ahLst/>
              <a:cxnLst/>
              <a:rect r="r" b="b" t="t" l="l"/>
              <a:pathLst>
                <a:path h="201803" w="201930">
                  <a:moveTo>
                    <a:pt x="201930" y="100838"/>
                  </a:moveTo>
                  <a:cubicBezTo>
                    <a:pt x="201930" y="114173"/>
                    <a:pt x="199390" y="127127"/>
                    <a:pt x="194183" y="139446"/>
                  </a:cubicBezTo>
                  <a:lnTo>
                    <a:pt x="192659" y="138811"/>
                  </a:lnTo>
                  <a:lnTo>
                    <a:pt x="194183" y="139446"/>
                  </a:lnTo>
                  <a:cubicBezTo>
                    <a:pt x="189103" y="151765"/>
                    <a:pt x="181737" y="162687"/>
                    <a:pt x="172339" y="172212"/>
                  </a:cubicBezTo>
                  <a:lnTo>
                    <a:pt x="171196" y="171069"/>
                  </a:lnTo>
                  <a:lnTo>
                    <a:pt x="172339" y="172212"/>
                  </a:lnTo>
                  <a:cubicBezTo>
                    <a:pt x="162814" y="181737"/>
                    <a:pt x="151892" y="188976"/>
                    <a:pt x="139573" y="194056"/>
                  </a:cubicBezTo>
                  <a:lnTo>
                    <a:pt x="138938" y="192532"/>
                  </a:lnTo>
                  <a:lnTo>
                    <a:pt x="139573" y="194056"/>
                  </a:lnTo>
                  <a:cubicBezTo>
                    <a:pt x="127254" y="199136"/>
                    <a:pt x="114300" y="201803"/>
                    <a:pt x="100965" y="201803"/>
                  </a:cubicBezTo>
                  <a:lnTo>
                    <a:pt x="100965" y="200279"/>
                  </a:lnTo>
                  <a:lnTo>
                    <a:pt x="100965" y="201803"/>
                  </a:lnTo>
                  <a:cubicBezTo>
                    <a:pt x="87630" y="201803"/>
                    <a:pt x="74676" y="199263"/>
                    <a:pt x="62357" y="194056"/>
                  </a:cubicBezTo>
                  <a:lnTo>
                    <a:pt x="62992" y="192532"/>
                  </a:lnTo>
                  <a:lnTo>
                    <a:pt x="62357" y="194056"/>
                  </a:lnTo>
                  <a:cubicBezTo>
                    <a:pt x="50038" y="188976"/>
                    <a:pt x="39116" y="181610"/>
                    <a:pt x="29591" y="172212"/>
                  </a:cubicBezTo>
                  <a:lnTo>
                    <a:pt x="30734" y="171069"/>
                  </a:lnTo>
                  <a:lnTo>
                    <a:pt x="29591" y="172212"/>
                  </a:lnTo>
                  <a:cubicBezTo>
                    <a:pt x="20066" y="162687"/>
                    <a:pt x="12827" y="151765"/>
                    <a:pt x="7747" y="139446"/>
                  </a:cubicBezTo>
                  <a:lnTo>
                    <a:pt x="9271" y="138811"/>
                  </a:lnTo>
                  <a:lnTo>
                    <a:pt x="7747" y="139446"/>
                  </a:lnTo>
                  <a:cubicBezTo>
                    <a:pt x="2667" y="127127"/>
                    <a:pt x="0" y="114173"/>
                    <a:pt x="0" y="100838"/>
                  </a:cubicBezTo>
                  <a:lnTo>
                    <a:pt x="1524" y="100838"/>
                  </a:lnTo>
                  <a:lnTo>
                    <a:pt x="0" y="100838"/>
                  </a:lnTo>
                  <a:cubicBezTo>
                    <a:pt x="0" y="87503"/>
                    <a:pt x="2540" y="74549"/>
                    <a:pt x="7747" y="62230"/>
                  </a:cubicBezTo>
                  <a:lnTo>
                    <a:pt x="9271" y="62865"/>
                  </a:lnTo>
                  <a:lnTo>
                    <a:pt x="7747" y="62230"/>
                  </a:lnTo>
                  <a:cubicBezTo>
                    <a:pt x="12827" y="49911"/>
                    <a:pt x="20193" y="38989"/>
                    <a:pt x="29591" y="29464"/>
                  </a:cubicBezTo>
                  <a:cubicBezTo>
                    <a:pt x="39116" y="20066"/>
                    <a:pt x="50038" y="12827"/>
                    <a:pt x="62357" y="7620"/>
                  </a:cubicBezTo>
                  <a:cubicBezTo>
                    <a:pt x="74676" y="2413"/>
                    <a:pt x="87503" y="0"/>
                    <a:pt x="100838" y="0"/>
                  </a:cubicBezTo>
                  <a:lnTo>
                    <a:pt x="100838" y="1524"/>
                  </a:lnTo>
                  <a:lnTo>
                    <a:pt x="100838" y="0"/>
                  </a:lnTo>
                  <a:cubicBezTo>
                    <a:pt x="114173" y="0"/>
                    <a:pt x="127127" y="2540"/>
                    <a:pt x="139446" y="7747"/>
                  </a:cubicBezTo>
                  <a:lnTo>
                    <a:pt x="138811" y="9271"/>
                  </a:lnTo>
                  <a:lnTo>
                    <a:pt x="139446" y="7747"/>
                  </a:lnTo>
                  <a:cubicBezTo>
                    <a:pt x="151765" y="12827"/>
                    <a:pt x="162687" y="20193"/>
                    <a:pt x="172212" y="29591"/>
                  </a:cubicBezTo>
                  <a:cubicBezTo>
                    <a:pt x="181737" y="39116"/>
                    <a:pt x="188976" y="50038"/>
                    <a:pt x="194056" y="62357"/>
                  </a:cubicBezTo>
                  <a:lnTo>
                    <a:pt x="192532" y="62992"/>
                  </a:lnTo>
                  <a:lnTo>
                    <a:pt x="194056" y="62357"/>
                  </a:lnTo>
                  <a:cubicBezTo>
                    <a:pt x="199136" y="74676"/>
                    <a:pt x="201803" y="87630"/>
                    <a:pt x="201803" y="100965"/>
                  </a:cubicBezTo>
                  <a:moveTo>
                    <a:pt x="198628" y="100965"/>
                  </a:moveTo>
                  <a:lnTo>
                    <a:pt x="200152" y="100965"/>
                  </a:lnTo>
                  <a:lnTo>
                    <a:pt x="198628" y="100965"/>
                  </a:lnTo>
                  <a:cubicBezTo>
                    <a:pt x="198628" y="88011"/>
                    <a:pt x="196215" y="75565"/>
                    <a:pt x="191135" y="63627"/>
                  </a:cubicBezTo>
                  <a:cubicBezTo>
                    <a:pt x="186055" y="51689"/>
                    <a:pt x="179070" y="41021"/>
                    <a:pt x="169926" y="31877"/>
                  </a:cubicBezTo>
                  <a:lnTo>
                    <a:pt x="171069" y="30734"/>
                  </a:lnTo>
                  <a:lnTo>
                    <a:pt x="169926" y="31877"/>
                  </a:lnTo>
                  <a:cubicBezTo>
                    <a:pt x="160782" y="22733"/>
                    <a:pt x="150114" y="15748"/>
                    <a:pt x="138176" y="10668"/>
                  </a:cubicBezTo>
                  <a:cubicBezTo>
                    <a:pt x="126238" y="5588"/>
                    <a:pt x="113792" y="3175"/>
                    <a:pt x="100838" y="3175"/>
                  </a:cubicBezTo>
                  <a:cubicBezTo>
                    <a:pt x="87884" y="3175"/>
                    <a:pt x="75438" y="5588"/>
                    <a:pt x="63500" y="10668"/>
                  </a:cubicBezTo>
                  <a:lnTo>
                    <a:pt x="62865" y="9144"/>
                  </a:lnTo>
                  <a:lnTo>
                    <a:pt x="63500" y="10668"/>
                  </a:lnTo>
                  <a:cubicBezTo>
                    <a:pt x="51562" y="15621"/>
                    <a:pt x="40894" y="22733"/>
                    <a:pt x="31750" y="31877"/>
                  </a:cubicBezTo>
                  <a:lnTo>
                    <a:pt x="30607" y="30734"/>
                  </a:lnTo>
                  <a:lnTo>
                    <a:pt x="31750" y="31877"/>
                  </a:lnTo>
                  <a:cubicBezTo>
                    <a:pt x="22606" y="41021"/>
                    <a:pt x="15621" y="51689"/>
                    <a:pt x="10541" y="63627"/>
                  </a:cubicBezTo>
                  <a:cubicBezTo>
                    <a:pt x="5461" y="75565"/>
                    <a:pt x="3048" y="88011"/>
                    <a:pt x="3048" y="100965"/>
                  </a:cubicBezTo>
                  <a:cubicBezTo>
                    <a:pt x="3048" y="113919"/>
                    <a:pt x="5461" y="126365"/>
                    <a:pt x="10541" y="138303"/>
                  </a:cubicBezTo>
                  <a:cubicBezTo>
                    <a:pt x="15621" y="150241"/>
                    <a:pt x="22606" y="160909"/>
                    <a:pt x="31750" y="170053"/>
                  </a:cubicBezTo>
                  <a:cubicBezTo>
                    <a:pt x="40894" y="179197"/>
                    <a:pt x="51562" y="186182"/>
                    <a:pt x="63500" y="191262"/>
                  </a:cubicBezTo>
                  <a:cubicBezTo>
                    <a:pt x="75438" y="196342"/>
                    <a:pt x="87884" y="198755"/>
                    <a:pt x="100838" y="198755"/>
                  </a:cubicBezTo>
                  <a:cubicBezTo>
                    <a:pt x="113792" y="198755"/>
                    <a:pt x="126238" y="196342"/>
                    <a:pt x="138176" y="191262"/>
                  </a:cubicBezTo>
                  <a:cubicBezTo>
                    <a:pt x="150114" y="186182"/>
                    <a:pt x="160782" y="179197"/>
                    <a:pt x="169926" y="170053"/>
                  </a:cubicBezTo>
                  <a:cubicBezTo>
                    <a:pt x="179070" y="160909"/>
                    <a:pt x="186055" y="150241"/>
                    <a:pt x="191135" y="138303"/>
                  </a:cubicBezTo>
                  <a:cubicBezTo>
                    <a:pt x="196215" y="126365"/>
                    <a:pt x="198628" y="113919"/>
                    <a:pt x="198628" y="100965"/>
                  </a:cubicBezTo>
                  <a:close/>
                </a:path>
              </a:pathLst>
            </a:custGeom>
            <a:solidFill>
              <a:srgbClr val="0A1718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28700" y="1569225"/>
            <a:ext cx="9325861" cy="1204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i="true">
                <a:solidFill>
                  <a:srgbClr val="0A1718"/>
                </a:solidFill>
                <a:latin typeface="Radley Italics"/>
                <a:ea typeface="Radley Italics"/>
                <a:cs typeface="Radley Italics"/>
                <a:sym typeface="Radley Italics"/>
              </a:rPr>
              <a:t>What is AI Engineering?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32881" y="4531862"/>
            <a:ext cx="13683805" cy="306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1"/>
              </a:lnSpc>
            </a:pPr>
            <a:r>
              <a:rPr lang="en-US" sz="4370">
                <a:solidFill>
                  <a:srgbClr val="0A1718"/>
                </a:solidFill>
                <a:latin typeface="Canva Sans"/>
                <a:ea typeface="Canva Sans"/>
                <a:cs typeface="Canva Sans"/>
                <a:sym typeface="Canva Sans"/>
              </a:rPr>
              <a:t>Builds smart systems using Machine Learning (ML) Mix of coding, data, and model building Focus on solving real-world problems Works with ML lifecycle: data → model → deploy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0050" y="6879898"/>
            <a:ext cx="4305300" cy="2847975"/>
          </a:xfrm>
          <a:custGeom>
            <a:avLst/>
            <a:gdLst/>
            <a:ahLst/>
            <a:cxnLst/>
            <a:rect r="r" b="b" t="t" l="l"/>
            <a:pathLst>
              <a:path h="2847975" w="4305300">
                <a:moveTo>
                  <a:pt x="0" y="0"/>
                </a:moveTo>
                <a:lnTo>
                  <a:pt x="4305300" y="0"/>
                </a:lnTo>
                <a:lnTo>
                  <a:pt x="4305300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619841"/>
            <a:ext cx="11091853" cy="130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14"/>
              </a:lnSpc>
            </a:pPr>
            <a:r>
              <a:rPr lang="en-US" sz="7510" i="true">
                <a:solidFill>
                  <a:srgbClr val="0A1718"/>
                </a:solidFill>
                <a:latin typeface="Radley Italics"/>
                <a:ea typeface="Radley Italics"/>
                <a:cs typeface="Radley Italics"/>
                <a:sym typeface="Radley Italics"/>
              </a:rPr>
              <a:t>what is Machine learning?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29276" y="3708025"/>
            <a:ext cx="14179267" cy="1559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0"/>
              </a:lnSpc>
            </a:pPr>
            <a:r>
              <a:rPr lang="en-US" sz="4399">
                <a:solidFill>
                  <a:srgbClr val="0A1718"/>
                </a:solidFill>
                <a:latin typeface="Canva Sans"/>
                <a:ea typeface="Canva Sans"/>
                <a:cs typeface="Canva Sans"/>
                <a:sym typeface="Canva Sans"/>
              </a:rPr>
              <a:t>A part of AI that learns from data Makes predictions without being explicitly programmed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57916" y="6051175"/>
            <a:ext cx="16631574" cy="778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0"/>
              </a:lnSpc>
            </a:pPr>
            <a:r>
              <a:rPr lang="en-US" sz="4399">
                <a:solidFill>
                  <a:srgbClr val="0A1718"/>
                </a:solidFill>
                <a:latin typeface="Canva Sans"/>
                <a:ea typeface="Canva Sans"/>
                <a:cs typeface="Canva Sans"/>
                <a:sym typeface="Canva Sans"/>
              </a:rPr>
              <a:t>Used in: recommendations, fraud detection, self-driving cars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C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073793" y="5712990"/>
            <a:ext cx="200025" cy="200025"/>
            <a:chOff x="0" y="0"/>
            <a:chExt cx="200025" cy="2000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0025" cy="200152"/>
            </a:xfrm>
            <a:custGeom>
              <a:avLst/>
              <a:gdLst/>
              <a:ahLst/>
              <a:cxnLst/>
              <a:rect r="r" b="b" t="t" l="l"/>
              <a:pathLst>
                <a:path h="200152" w="200025">
                  <a:moveTo>
                    <a:pt x="200025" y="100076"/>
                  </a:moveTo>
                  <a:cubicBezTo>
                    <a:pt x="200025" y="106680"/>
                    <a:pt x="199390" y="113157"/>
                    <a:pt x="198120" y="119634"/>
                  </a:cubicBezTo>
                  <a:cubicBezTo>
                    <a:pt x="196850" y="126111"/>
                    <a:pt x="194945" y="132334"/>
                    <a:pt x="192405" y="138430"/>
                  </a:cubicBezTo>
                  <a:cubicBezTo>
                    <a:pt x="189865" y="144526"/>
                    <a:pt x="186817" y="150241"/>
                    <a:pt x="183134" y="155702"/>
                  </a:cubicBezTo>
                  <a:cubicBezTo>
                    <a:pt x="179451" y="161163"/>
                    <a:pt x="175387" y="166243"/>
                    <a:pt x="170688" y="170815"/>
                  </a:cubicBezTo>
                  <a:cubicBezTo>
                    <a:pt x="165989" y="175387"/>
                    <a:pt x="161036" y="179578"/>
                    <a:pt x="155575" y="183261"/>
                  </a:cubicBezTo>
                  <a:cubicBezTo>
                    <a:pt x="150114" y="186944"/>
                    <a:pt x="144399" y="189992"/>
                    <a:pt x="138303" y="192532"/>
                  </a:cubicBezTo>
                  <a:cubicBezTo>
                    <a:pt x="132207" y="195072"/>
                    <a:pt x="125984" y="196977"/>
                    <a:pt x="119507" y="198247"/>
                  </a:cubicBezTo>
                  <a:cubicBezTo>
                    <a:pt x="113030" y="199517"/>
                    <a:pt x="106553" y="200152"/>
                    <a:pt x="99949" y="200152"/>
                  </a:cubicBezTo>
                  <a:cubicBezTo>
                    <a:pt x="93345" y="200152"/>
                    <a:pt x="86868" y="199517"/>
                    <a:pt x="80391" y="198247"/>
                  </a:cubicBezTo>
                  <a:cubicBezTo>
                    <a:pt x="73914" y="196977"/>
                    <a:pt x="67691" y="195072"/>
                    <a:pt x="61595" y="192532"/>
                  </a:cubicBezTo>
                  <a:cubicBezTo>
                    <a:pt x="55499" y="189992"/>
                    <a:pt x="49784" y="186944"/>
                    <a:pt x="44323" y="183261"/>
                  </a:cubicBezTo>
                  <a:cubicBezTo>
                    <a:pt x="38862" y="179578"/>
                    <a:pt x="33782" y="175514"/>
                    <a:pt x="29210" y="170815"/>
                  </a:cubicBezTo>
                  <a:cubicBezTo>
                    <a:pt x="24638" y="166116"/>
                    <a:pt x="20447" y="161163"/>
                    <a:pt x="16764" y="155702"/>
                  </a:cubicBezTo>
                  <a:cubicBezTo>
                    <a:pt x="13081" y="150241"/>
                    <a:pt x="10160" y="144399"/>
                    <a:pt x="7620" y="138303"/>
                  </a:cubicBezTo>
                  <a:cubicBezTo>
                    <a:pt x="5080" y="132207"/>
                    <a:pt x="3175" y="125984"/>
                    <a:pt x="1905" y="119507"/>
                  </a:cubicBezTo>
                  <a:cubicBezTo>
                    <a:pt x="635" y="113030"/>
                    <a:pt x="0" y="106553"/>
                    <a:pt x="0" y="100076"/>
                  </a:cubicBezTo>
                  <a:cubicBezTo>
                    <a:pt x="0" y="93599"/>
                    <a:pt x="635" y="86995"/>
                    <a:pt x="1905" y="80518"/>
                  </a:cubicBezTo>
                  <a:cubicBezTo>
                    <a:pt x="3175" y="74041"/>
                    <a:pt x="5080" y="67818"/>
                    <a:pt x="7620" y="61722"/>
                  </a:cubicBezTo>
                  <a:cubicBezTo>
                    <a:pt x="10160" y="55626"/>
                    <a:pt x="13208" y="49911"/>
                    <a:pt x="16891" y="44450"/>
                  </a:cubicBezTo>
                  <a:cubicBezTo>
                    <a:pt x="20574" y="38989"/>
                    <a:pt x="24638" y="33909"/>
                    <a:pt x="29337" y="29337"/>
                  </a:cubicBezTo>
                  <a:cubicBezTo>
                    <a:pt x="34036" y="24765"/>
                    <a:pt x="38989" y="20574"/>
                    <a:pt x="44450" y="16891"/>
                  </a:cubicBezTo>
                  <a:cubicBezTo>
                    <a:pt x="49911" y="13208"/>
                    <a:pt x="55626" y="10160"/>
                    <a:pt x="61722" y="7620"/>
                  </a:cubicBezTo>
                  <a:cubicBezTo>
                    <a:pt x="67818" y="5080"/>
                    <a:pt x="74041" y="3175"/>
                    <a:pt x="80518" y="1905"/>
                  </a:cubicBezTo>
                  <a:cubicBezTo>
                    <a:pt x="86995" y="635"/>
                    <a:pt x="93472" y="0"/>
                    <a:pt x="100076" y="0"/>
                  </a:cubicBezTo>
                  <a:cubicBezTo>
                    <a:pt x="106680" y="0"/>
                    <a:pt x="113030" y="635"/>
                    <a:pt x="119507" y="1905"/>
                  </a:cubicBezTo>
                  <a:cubicBezTo>
                    <a:pt x="125984" y="3175"/>
                    <a:pt x="132207" y="5080"/>
                    <a:pt x="138303" y="7620"/>
                  </a:cubicBezTo>
                  <a:cubicBezTo>
                    <a:pt x="144399" y="10160"/>
                    <a:pt x="150114" y="13208"/>
                    <a:pt x="155575" y="16891"/>
                  </a:cubicBezTo>
                  <a:cubicBezTo>
                    <a:pt x="161036" y="20574"/>
                    <a:pt x="166116" y="24638"/>
                    <a:pt x="170688" y="29337"/>
                  </a:cubicBezTo>
                  <a:cubicBezTo>
                    <a:pt x="175260" y="34036"/>
                    <a:pt x="179451" y="38989"/>
                    <a:pt x="183134" y="44450"/>
                  </a:cubicBezTo>
                  <a:cubicBezTo>
                    <a:pt x="186817" y="49911"/>
                    <a:pt x="189865" y="55626"/>
                    <a:pt x="192405" y="61722"/>
                  </a:cubicBezTo>
                  <a:cubicBezTo>
                    <a:pt x="194945" y="67818"/>
                    <a:pt x="196850" y="74041"/>
                    <a:pt x="198120" y="80518"/>
                  </a:cubicBezTo>
                  <a:cubicBezTo>
                    <a:pt x="199390" y="86995"/>
                    <a:pt x="200025" y="93472"/>
                    <a:pt x="200025" y="100076"/>
                  </a:cubicBezTo>
                  <a:close/>
                </a:path>
              </a:pathLst>
            </a:custGeom>
            <a:solidFill>
              <a:srgbClr val="0A1718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2073793" y="7275090"/>
            <a:ext cx="200025" cy="200025"/>
            <a:chOff x="0" y="0"/>
            <a:chExt cx="200025" cy="2000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0025" cy="200152"/>
            </a:xfrm>
            <a:custGeom>
              <a:avLst/>
              <a:gdLst/>
              <a:ahLst/>
              <a:cxnLst/>
              <a:rect r="r" b="b" t="t" l="l"/>
              <a:pathLst>
                <a:path h="200152" w="200025">
                  <a:moveTo>
                    <a:pt x="200025" y="100076"/>
                  </a:moveTo>
                  <a:cubicBezTo>
                    <a:pt x="200025" y="106680"/>
                    <a:pt x="199390" y="113157"/>
                    <a:pt x="198120" y="119634"/>
                  </a:cubicBezTo>
                  <a:cubicBezTo>
                    <a:pt x="196850" y="126111"/>
                    <a:pt x="194945" y="132334"/>
                    <a:pt x="192405" y="138430"/>
                  </a:cubicBezTo>
                  <a:cubicBezTo>
                    <a:pt x="189865" y="144526"/>
                    <a:pt x="186817" y="150241"/>
                    <a:pt x="183134" y="155702"/>
                  </a:cubicBezTo>
                  <a:cubicBezTo>
                    <a:pt x="179451" y="161163"/>
                    <a:pt x="175387" y="166243"/>
                    <a:pt x="170688" y="170815"/>
                  </a:cubicBezTo>
                  <a:cubicBezTo>
                    <a:pt x="165989" y="175387"/>
                    <a:pt x="161036" y="179578"/>
                    <a:pt x="155575" y="183261"/>
                  </a:cubicBezTo>
                  <a:cubicBezTo>
                    <a:pt x="150114" y="186944"/>
                    <a:pt x="144399" y="189992"/>
                    <a:pt x="138303" y="192532"/>
                  </a:cubicBezTo>
                  <a:cubicBezTo>
                    <a:pt x="132207" y="195072"/>
                    <a:pt x="125984" y="196977"/>
                    <a:pt x="119507" y="198247"/>
                  </a:cubicBezTo>
                  <a:cubicBezTo>
                    <a:pt x="113030" y="199517"/>
                    <a:pt x="106553" y="200152"/>
                    <a:pt x="99949" y="200152"/>
                  </a:cubicBezTo>
                  <a:cubicBezTo>
                    <a:pt x="93345" y="200152"/>
                    <a:pt x="86868" y="199517"/>
                    <a:pt x="80391" y="198247"/>
                  </a:cubicBezTo>
                  <a:cubicBezTo>
                    <a:pt x="73914" y="196977"/>
                    <a:pt x="67691" y="195072"/>
                    <a:pt x="61595" y="192532"/>
                  </a:cubicBezTo>
                  <a:cubicBezTo>
                    <a:pt x="55499" y="189992"/>
                    <a:pt x="49784" y="186944"/>
                    <a:pt x="44323" y="183261"/>
                  </a:cubicBezTo>
                  <a:cubicBezTo>
                    <a:pt x="38862" y="179578"/>
                    <a:pt x="33782" y="175514"/>
                    <a:pt x="29210" y="170815"/>
                  </a:cubicBezTo>
                  <a:cubicBezTo>
                    <a:pt x="24638" y="166116"/>
                    <a:pt x="20447" y="161163"/>
                    <a:pt x="16764" y="155702"/>
                  </a:cubicBezTo>
                  <a:cubicBezTo>
                    <a:pt x="13081" y="150241"/>
                    <a:pt x="10160" y="144399"/>
                    <a:pt x="7620" y="138303"/>
                  </a:cubicBezTo>
                  <a:cubicBezTo>
                    <a:pt x="5080" y="132207"/>
                    <a:pt x="3175" y="125984"/>
                    <a:pt x="1905" y="119507"/>
                  </a:cubicBezTo>
                  <a:cubicBezTo>
                    <a:pt x="635" y="113030"/>
                    <a:pt x="0" y="106553"/>
                    <a:pt x="0" y="100076"/>
                  </a:cubicBezTo>
                  <a:cubicBezTo>
                    <a:pt x="0" y="93599"/>
                    <a:pt x="635" y="86995"/>
                    <a:pt x="1905" y="80518"/>
                  </a:cubicBezTo>
                  <a:cubicBezTo>
                    <a:pt x="3175" y="74041"/>
                    <a:pt x="5080" y="67818"/>
                    <a:pt x="7620" y="61722"/>
                  </a:cubicBezTo>
                  <a:cubicBezTo>
                    <a:pt x="10160" y="55626"/>
                    <a:pt x="13208" y="49911"/>
                    <a:pt x="16891" y="44450"/>
                  </a:cubicBezTo>
                  <a:cubicBezTo>
                    <a:pt x="20574" y="38989"/>
                    <a:pt x="24638" y="33909"/>
                    <a:pt x="29337" y="29337"/>
                  </a:cubicBezTo>
                  <a:cubicBezTo>
                    <a:pt x="34036" y="24765"/>
                    <a:pt x="38989" y="20574"/>
                    <a:pt x="44450" y="16891"/>
                  </a:cubicBezTo>
                  <a:cubicBezTo>
                    <a:pt x="49911" y="13208"/>
                    <a:pt x="55626" y="10160"/>
                    <a:pt x="61722" y="7620"/>
                  </a:cubicBezTo>
                  <a:cubicBezTo>
                    <a:pt x="67818" y="5080"/>
                    <a:pt x="74041" y="3175"/>
                    <a:pt x="80518" y="1905"/>
                  </a:cubicBezTo>
                  <a:cubicBezTo>
                    <a:pt x="86995" y="635"/>
                    <a:pt x="93472" y="0"/>
                    <a:pt x="100076" y="0"/>
                  </a:cubicBezTo>
                  <a:cubicBezTo>
                    <a:pt x="106680" y="0"/>
                    <a:pt x="113030" y="635"/>
                    <a:pt x="119507" y="1905"/>
                  </a:cubicBezTo>
                  <a:cubicBezTo>
                    <a:pt x="125984" y="3175"/>
                    <a:pt x="132207" y="5080"/>
                    <a:pt x="138303" y="7620"/>
                  </a:cubicBezTo>
                  <a:cubicBezTo>
                    <a:pt x="144399" y="10160"/>
                    <a:pt x="150114" y="13208"/>
                    <a:pt x="155575" y="16891"/>
                  </a:cubicBezTo>
                  <a:cubicBezTo>
                    <a:pt x="161036" y="20574"/>
                    <a:pt x="166116" y="24638"/>
                    <a:pt x="170688" y="29337"/>
                  </a:cubicBezTo>
                  <a:cubicBezTo>
                    <a:pt x="175260" y="34036"/>
                    <a:pt x="179451" y="38989"/>
                    <a:pt x="183134" y="44450"/>
                  </a:cubicBezTo>
                  <a:cubicBezTo>
                    <a:pt x="186817" y="49911"/>
                    <a:pt x="189865" y="55626"/>
                    <a:pt x="192405" y="61722"/>
                  </a:cubicBezTo>
                  <a:cubicBezTo>
                    <a:pt x="194945" y="67818"/>
                    <a:pt x="196850" y="74041"/>
                    <a:pt x="198120" y="80518"/>
                  </a:cubicBezTo>
                  <a:cubicBezTo>
                    <a:pt x="199390" y="86995"/>
                    <a:pt x="200025" y="93472"/>
                    <a:pt x="200025" y="100076"/>
                  </a:cubicBezTo>
                  <a:close/>
                </a:path>
              </a:pathLst>
            </a:custGeom>
            <a:solidFill>
              <a:srgbClr val="0A1718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1564034"/>
            <a:ext cx="7023611" cy="1350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55"/>
              </a:lnSpc>
            </a:pPr>
            <a:r>
              <a:rPr lang="en-US" sz="7510" i="true">
                <a:solidFill>
                  <a:srgbClr val="0A1718"/>
                </a:solidFill>
                <a:latin typeface="Radley Italics"/>
                <a:ea typeface="Radley Italics"/>
                <a:cs typeface="Radley Italics"/>
                <a:sym typeface="Radley Italics"/>
              </a:rPr>
              <a:t>About the 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27834" y="2873235"/>
            <a:ext cx="212446" cy="1225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48"/>
              </a:lnSpc>
            </a:pPr>
            <a:r>
              <a:rPr lang="en-US" sz="6690" i="true">
                <a:solidFill>
                  <a:srgbClr val="0A1718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78493" y="4562637"/>
            <a:ext cx="5359946" cy="778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0"/>
              </a:lnSpc>
            </a:pPr>
            <a:r>
              <a:rPr lang="en-US" b="true" sz="4399">
                <a:solidFill>
                  <a:srgbClr val="0A171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Wildlife Monitoring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28316" y="5327866"/>
            <a:ext cx="13730135" cy="312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0"/>
              </a:lnSpc>
            </a:pPr>
            <a:r>
              <a:rPr lang="en-US" sz="4399">
                <a:solidFill>
                  <a:srgbClr val="0A1718"/>
                </a:solidFill>
                <a:latin typeface="Canva Sans"/>
                <a:ea typeface="Canva Sans"/>
                <a:cs typeface="Canva Sans"/>
                <a:sym typeface="Canva Sans"/>
              </a:rPr>
              <a:t>Cameras in forests detect and classify animals (e.g., using YOLO, SSD models). Helps in studying animal behavior and preventing poaching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920860"/>
            <a:ext cx="10089690" cy="1177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67"/>
              </a:lnSpc>
            </a:pPr>
            <a:r>
              <a:rPr lang="en-US" sz="6690" i="true">
                <a:solidFill>
                  <a:srgbClr val="0A1718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Animal</a:t>
            </a:r>
            <a:r>
              <a:rPr lang="en-US" sz="669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</a:t>
            </a:r>
            <a:r>
              <a:rPr lang="en-US" sz="6690" i="true">
                <a:solidFill>
                  <a:srgbClr val="0A1718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object</a:t>
            </a:r>
            <a:r>
              <a:rPr lang="en-US" sz="669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</a:t>
            </a:r>
            <a:r>
              <a:rPr lang="en-US" sz="6690" i="true">
                <a:solidFill>
                  <a:srgbClr val="0A1718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detection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C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843345" y="2878693"/>
            <a:ext cx="200025" cy="200025"/>
            <a:chOff x="0" y="0"/>
            <a:chExt cx="200025" cy="2000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0025" cy="200152"/>
            </a:xfrm>
            <a:custGeom>
              <a:avLst/>
              <a:gdLst/>
              <a:ahLst/>
              <a:cxnLst/>
              <a:rect r="r" b="b" t="t" l="l"/>
              <a:pathLst>
                <a:path h="200152" w="200025">
                  <a:moveTo>
                    <a:pt x="200025" y="100076"/>
                  </a:moveTo>
                  <a:cubicBezTo>
                    <a:pt x="200025" y="106680"/>
                    <a:pt x="199390" y="113157"/>
                    <a:pt x="198120" y="119634"/>
                  </a:cubicBezTo>
                  <a:cubicBezTo>
                    <a:pt x="196850" y="126111"/>
                    <a:pt x="194945" y="132334"/>
                    <a:pt x="192405" y="138430"/>
                  </a:cubicBezTo>
                  <a:cubicBezTo>
                    <a:pt x="189865" y="144526"/>
                    <a:pt x="186817" y="150241"/>
                    <a:pt x="183134" y="155702"/>
                  </a:cubicBezTo>
                  <a:cubicBezTo>
                    <a:pt x="179451" y="161163"/>
                    <a:pt x="175387" y="166243"/>
                    <a:pt x="170688" y="170815"/>
                  </a:cubicBezTo>
                  <a:cubicBezTo>
                    <a:pt x="165989" y="175387"/>
                    <a:pt x="161036" y="179578"/>
                    <a:pt x="155575" y="183261"/>
                  </a:cubicBezTo>
                  <a:cubicBezTo>
                    <a:pt x="150114" y="186944"/>
                    <a:pt x="144399" y="189992"/>
                    <a:pt x="138303" y="192532"/>
                  </a:cubicBezTo>
                  <a:cubicBezTo>
                    <a:pt x="132207" y="195072"/>
                    <a:pt x="125984" y="196977"/>
                    <a:pt x="119507" y="198247"/>
                  </a:cubicBezTo>
                  <a:cubicBezTo>
                    <a:pt x="113030" y="199517"/>
                    <a:pt x="106553" y="200152"/>
                    <a:pt x="99949" y="200152"/>
                  </a:cubicBezTo>
                  <a:cubicBezTo>
                    <a:pt x="93345" y="200152"/>
                    <a:pt x="86868" y="199517"/>
                    <a:pt x="80391" y="198247"/>
                  </a:cubicBezTo>
                  <a:cubicBezTo>
                    <a:pt x="73914" y="196977"/>
                    <a:pt x="67691" y="195072"/>
                    <a:pt x="61595" y="192532"/>
                  </a:cubicBezTo>
                  <a:cubicBezTo>
                    <a:pt x="55499" y="189992"/>
                    <a:pt x="49784" y="186944"/>
                    <a:pt x="44323" y="183261"/>
                  </a:cubicBezTo>
                  <a:cubicBezTo>
                    <a:pt x="38862" y="179578"/>
                    <a:pt x="33782" y="175514"/>
                    <a:pt x="29210" y="170815"/>
                  </a:cubicBezTo>
                  <a:cubicBezTo>
                    <a:pt x="24638" y="166116"/>
                    <a:pt x="20447" y="161163"/>
                    <a:pt x="16764" y="155702"/>
                  </a:cubicBezTo>
                  <a:cubicBezTo>
                    <a:pt x="13081" y="150241"/>
                    <a:pt x="10160" y="144399"/>
                    <a:pt x="7620" y="138303"/>
                  </a:cubicBezTo>
                  <a:cubicBezTo>
                    <a:pt x="5080" y="132207"/>
                    <a:pt x="3175" y="125984"/>
                    <a:pt x="1905" y="119507"/>
                  </a:cubicBezTo>
                  <a:cubicBezTo>
                    <a:pt x="635" y="113030"/>
                    <a:pt x="0" y="106553"/>
                    <a:pt x="0" y="100076"/>
                  </a:cubicBezTo>
                  <a:cubicBezTo>
                    <a:pt x="0" y="93599"/>
                    <a:pt x="635" y="86995"/>
                    <a:pt x="1905" y="80518"/>
                  </a:cubicBezTo>
                  <a:cubicBezTo>
                    <a:pt x="3175" y="74041"/>
                    <a:pt x="5080" y="67818"/>
                    <a:pt x="7620" y="61722"/>
                  </a:cubicBezTo>
                  <a:cubicBezTo>
                    <a:pt x="10160" y="55626"/>
                    <a:pt x="13208" y="49911"/>
                    <a:pt x="16891" y="44450"/>
                  </a:cubicBezTo>
                  <a:cubicBezTo>
                    <a:pt x="20574" y="38989"/>
                    <a:pt x="24638" y="33909"/>
                    <a:pt x="29337" y="29337"/>
                  </a:cubicBezTo>
                  <a:cubicBezTo>
                    <a:pt x="34036" y="24765"/>
                    <a:pt x="38989" y="20574"/>
                    <a:pt x="44450" y="16891"/>
                  </a:cubicBezTo>
                  <a:cubicBezTo>
                    <a:pt x="49911" y="13208"/>
                    <a:pt x="55626" y="10160"/>
                    <a:pt x="61722" y="7620"/>
                  </a:cubicBezTo>
                  <a:cubicBezTo>
                    <a:pt x="67818" y="5080"/>
                    <a:pt x="74041" y="3175"/>
                    <a:pt x="80518" y="1905"/>
                  </a:cubicBezTo>
                  <a:cubicBezTo>
                    <a:pt x="86995" y="635"/>
                    <a:pt x="93472" y="0"/>
                    <a:pt x="100076" y="0"/>
                  </a:cubicBezTo>
                  <a:cubicBezTo>
                    <a:pt x="106680" y="0"/>
                    <a:pt x="113030" y="635"/>
                    <a:pt x="119507" y="1905"/>
                  </a:cubicBezTo>
                  <a:cubicBezTo>
                    <a:pt x="125984" y="3175"/>
                    <a:pt x="132207" y="5080"/>
                    <a:pt x="138303" y="7620"/>
                  </a:cubicBezTo>
                  <a:cubicBezTo>
                    <a:pt x="144399" y="10160"/>
                    <a:pt x="150114" y="13208"/>
                    <a:pt x="155575" y="16891"/>
                  </a:cubicBezTo>
                  <a:cubicBezTo>
                    <a:pt x="161036" y="20574"/>
                    <a:pt x="166116" y="24638"/>
                    <a:pt x="170688" y="29337"/>
                  </a:cubicBezTo>
                  <a:cubicBezTo>
                    <a:pt x="175260" y="34036"/>
                    <a:pt x="179451" y="38989"/>
                    <a:pt x="183134" y="44450"/>
                  </a:cubicBezTo>
                  <a:cubicBezTo>
                    <a:pt x="186817" y="49911"/>
                    <a:pt x="189865" y="55626"/>
                    <a:pt x="192405" y="61722"/>
                  </a:cubicBezTo>
                  <a:cubicBezTo>
                    <a:pt x="194945" y="67818"/>
                    <a:pt x="196850" y="74041"/>
                    <a:pt x="198120" y="80518"/>
                  </a:cubicBezTo>
                  <a:cubicBezTo>
                    <a:pt x="199390" y="86995"/>
                    <a:pt x="200025" y="93472"/>
                    <a:pt x="200025" y="100076"/>
                  </a:cubicBezTo>
                  <a:close/>
                </a:path>
              </a:pathLst>
            </a:custGeom>
            <a:solidFill>
              <a:srgbClr val="0A1718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843345" y="3659743"/>
            <a:ext cx="200025" cy="200025"/>
            <a:chOff x="0" y="0"/>
            <a:chExt cx="200025" cy="2000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0025" cy="200152"/>
            </a:xfrm>
            <a:custGeom>
              <a:avLst/>
              <a:gdLst/>
              <a:ahLst/>
              <a:cxnLst/>
              <a:rect r="r" b="b" t="t" l="l"/>
              <a:pathLst>
                <a:path h="200152" w="200025">
                  <a:moveTo>
                    <a:pt x="200025" y="100076"/>
                  </a:moveTo>
                  <a:cubicBezTo>
                    <a:pt x="200025" y="106680"/>
                    <a:pt x="199390" y="113157"/>
                    <a:pt x="198120" y="119634"/>
                  </a:cubicBezTo>
                  <a:cubicBezTo>
                    <a:pt x="196850" y="126111"/>
                    <a:pt x="194945" y="132334"/>
                    <a:pt x="192405" y="138430"/>
                  </a:cubicBezTo>
                  <a:cubicBezTo>
                    <a:pt x="189865" y="144526"/>
                    <a:pt x="186817" y="150241"/>
                    <a:pt x="183134" y="155702"/>
                  </a:cubicBezTo>
                  <a:cubicBezTo>
                    <a:pt x="179451" y="161163"/>
                    <a:pt x="175387" y="166243"/>
                    <a:pt x="170688" y="170815"/>
                  </a:cubicBezTo>
                  <a:cubicBezTo>
                    <a:pt x="165989" y="175387"/>
                    <a:pt x="161036" y="179578"/>
                    <a:pt x="155575" y="183261"/>
                  </a:cubicBezTo>
                  <a:cubicBezTo>
                    <a:pt x="150114" y="186944"/>
                    <a:pt x="144399" y="189992"/>
                    <a:pt x="138303" y="192532"/>
                  </a:cubicBezTo>
                  <a:cubicBezTo>
                    <a:pt x="132207" y="195072"/>
                    <a:pt x="125984" y="196977"/>
                    <a:pt x="119507" y="198247"/>
                  </a:cubicBezTo>
                  <a:cubicBezTo>
                    <a:pt x="113030" y="199517"/>
                    <a:pt x="106553" y="200152"/>
                    <a:pt x="99949" y="200152"/>
                  </a:cubicBezTo>
                  <a:cubicBezTo>
                    <a:pt x="93345" y="200152"/>
                    <a:pt x="86868" y="199517"/>
                    <a:pt x="80391" y="198247"/>
                  </a:cubicBezTo>
                  <a:cubicBezTo>
                    <a:pt x="73914" y="196977"/>
                    <a:pt x="67691" y="195072"/>
                    <a:pt x="61595" y="192532"/>
                  </a:cubicBezTo>
                  <a:cubicBezTo>
                    <a:pt x="55499" y="189992"/>
                    <a:pt x="49784" y="186944"/>
                    <a:pt x="44323" y="183261"/>
                  </a:cubicBezTo>
                  <a:cubicBezTo>
                    <a:pt x="38862" y="179578"/>
                    <a:pt x="33782" y="175514"/>
                    <a:pt x="29210" y="170815"/>
                  </a:cubicBezTo>
                  <a:cubicBezTo>
                    <a:pt x="24638" y="166116"/>
                    <a:pt x="20447" y="161163"/>
                    <a:pt x="16764" y="155702"/>
                  </a:cubicBezTo>
                  <a:cubicBezTo>
                    <a:pt x="13081" y="150241"/>
                    <a:pt x="10160" y="144399"/>
                    <a:pt x="7620" y="138303"/>
                  </a:cubicBezTo>
                  <a:cubicBezTo>
                    <a:pt x="5080" y="132207"/>
                    <a:pt x="3175" y="125984"/>
                    <a:pt x="1905" y="119507"/>
                  </a:cubicBezTo>
                  <a:cubicBezTo>
                    <a:pt x="635" y="113030"/>
                    <a:pt x="0" y="106553"/>
                    <a:pt x="0" y="100076"/>
                  </a:cubicBezTo>
                  <a:cubicBezTo>
                    <a:pt x="0" y="93599"/>
                    <a:pt x="635" y="86995"/>
                    <a:pt x="1905" y="80518"/>
                  </a:cubicBezTo>
                  <a:cubicBezTo>
                    <a:pt x="3175" y="74041"/>
                    <a:pt x="5080" y="67818"/>
                    <a:pt x="7620" y="61722"/>
                  </a:cubicBezTo>
                  <a:cubicBezTo>
                    <a:pt x="10160" y="55626"/>
                    <a:pt x="13208" y="49911"/>
                    <a:pt x="16891" y="44450"/>
                  </a:cubicBezTo>
                  <a:cubicBezTo>
                    <a:pt x="20574" y="38989"/>
                    <a:pt x="24638" y="33909"/>
                    <a:pt x="29337" y="29337"/>
                  </a:cubicBezTo>
                  <a:cubicBezTo>
                    <a:pt x="34036" y="24765"/>
                    <a:pt x="38989" y="20574"/>
                    <a:pt x="44450" y="16891"/>
                  </a:cubicBezTo>
                  <a:cubicBezTo>
                    <a:pt x="49911" y="13208"/>
                    <a:pt x="55626" y="10160"/>
                    <a:pt x="61722" y="7620"/>
                  </a:cubicBezTo>
                  <a:cubicBezTo>
                    <a:pt x="67818" y="5080"/>
                    <a:pt x="74041" y="3175"/>
                    <a:pt x="80518" y="1905"/>
                  </a:cubicBezTo>
                  <a:cubicBezTo>
                    <a:pt x="86995" y="635"/>
                    <a:pt x="93472" y="0"/>
                    <a:pt x="100076" y="0"/>
                  </a:cubicBezTo>
                  <a:cubicBezTo>
                    <a:pt x="106680" y="0"/>
                    <a:pt x="113030" y="635"/>
                    <a:pt x="119507" y="1905"/>
                  </a:cubicBezTo>
                  <a:cubicBezTo>
                    <a:pt x="125984" y="3175"/>
                    <a:pt x="132207" y="5080"/>
                    <a:pt x="138303" y="7620"/>
                  </a:cubicBezTo>
                  <a:cubicBezTo>
                    <a:pt x="144399" y="10160"/>
                    <a:pt x="150114" y="13208"/>
                    <a:pt x="155575" y="16891"/>
                  </a:cubicBezTo>
                  <a:cubicBezTo>
                    <a:pt x="161036" y="20574"/>
                    <a:pt x="166116" y="24638"/>
                    <a:pt x="170688" y="29337"/>
                  </a:cubicBezTo>
                  <a:cubicBezTo>
                    <a:pt x="175260" y="34036"/>
                    <a:pt x="179451" y="38989"/>
                    <a:pt x="183134" y="44450"/>
                  </a:cubicBezTo>
                  <a:cubicBezTo>
                    <a:pt x="186817" y="49911"/>
                    <a:pt x="189865" y="55626"/>
                    <a:pt x="192405" y="61722"/>
                  </a:cubicBezTo>
                  <a:cubicBezTo>
                    <a:pt x="194945" y="67818"/>
                    <a:pt x="196850" y="74041"/>
                    <a:pt x="198120" y="80518"/>
                  </a:cubicBezTo>
                  <a:cubicBezTo>
                    <a:pt x="199390" y="86995"/>
                    <a:pt x="200025" y="93472"/>
                    <a:pt x="200025" y="100076"/>
                  </a:cubicBezTo>
                  <a:close/>
                </a:path>
              </a:pathLst>
            </a:custGeom>
            <a:solidFill>
              <a:srgbClr val="0A1718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849545" y="6677768"/>
            <a:ext cx="200025" cy="200025"/>
            <a:chOff x="0" y="0"/>
            <a:chExt cx="200025" cy="2000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0025" cy="200152"/>
            </a:xfrm>
            <a:custGeom>
              <a:avLst/>
              <a:gdLst/>
              <a:ahLst/>
              <a:cxnLst/>
              <a:rect r="r" b="b" t="t" l="l"/>
              <a:pathLst>
                <a:path h="200152" w="200025">
                  <a:moveTo>
                    <a:pt x="200025" y="100076"/>
                  </a:moveTo>
                  <a:cubicBezTo>
                    <a:pt x="200025" y="106680"/>
                    <a:pt x="199390" y="113157"/>
                    <a:pt x="198120" y="119634"/>
                  </a:cubicBezTo>
                  <a:cubicBezTo>
                    <a:pt x="196850" y="126111"/>
                    <a:pt x="194945" y="132334"/>
                    <a:pt x="192405" y="138430"/>
                  </a:cubicBezTo>
                  <a:cubicBezTo>
                    <a:pt x="189865" y="144526"/>
                    <a:pt x="186817" y="150241"/>
                    <a:pt x="183134" y="155702"/>
                  </a:cubicBezTo>
                  <a:cubicBezTo>
                    <a:pt x="179451" y="161163"/>
                    <a:pt x="175387" y="166243"/>
                    <a:pt x="170688" y="170815"/>
                  </a:cubicBezTo>
                  <a:cubicBezTo>
                    <a:pt x="165989" y="175387"/>
                    <a:pt x="161036" y="179578"/>
                    <a:pt x="155575" y="183261"/>
                  </a:cubicBezTo>
                  <a:cubicBezTo>
                    <a:pt x="150114" y="186944"/>
                    <a:pt x="144399" y="189992"/>
                    <a:pt x="138303" y="192532"/>
                  </a:cubicBezTo>
                  <a:cubicBezTo>
                    <a:pt x="132207" y="195072"/>
                    <a:pt x="125984" y="196977"/>
                    <a:pt x="119507" y="198247"/>
                  </a:cubicBezTo>
                  <a:cubicBezTo>
                    <a:pt x="113030" y="199517"/>
                    <a:pt x="106553" y="200152"/>
                    <a:pt x="99949" y="200152"/>
                  </a:cubicBezTo>
                  <a:cubicBezTo>
                    <a:pt x="93345" y="200152"/>
                    <a:pt x="86868" y="199517"/>
                    <a:pt x="80391" y="198247"/>
                  </a:cubicBezTo>
                  <a:cubicBezTo>
                    <a:pt x="73914" y="196977"/>
                    <a:pt x="67691" y="195072"/>
                    <a:pt x="61595" y="192532"/>
                  </a:cubicBezTo>
                  <a:cubicBezTo>
                    <a:pt x="55499" y="189992"/>
                    <a:pt x="49784" y="186944"/>
                    <a:pt x="44323" y="183261"/>
                  </a:cubicBezTo>
                  <a:cubicBezTo>
                    <a:pt x="38862" y="179578"/>
                    <a:pt x="33782" y="175514"/>
                    <a:pt x="29210" y="170815"/>
                  </a:cubicBezTo>
                  <a:cubicBezTo>
                    <a:pt x="24638" y="166116"/>
                    <a:pt x="20447" y="161163"/>
                    <a:pt x="16764" y="155702"/>
                  </a:cubicBezTo>
                  <a:cubicBezTo>
                    <a:pt x="13081" y="150241"/>
                    <a:pt x="10160" y="144399"/>
                    <a:pt x="7620" y="138303"/>
                  </a:cubicBezTo>
                  <a:cubicBezTo>
                    <a:pt x="5080" y="132207"/>
                    <a:pt x="3175" y="125984"/>
                    <a:pt x="1905" y="119507"/>
                  </a:cubicBezTo>
                  <a:cubicBezTo>
                    <a:pt x="635" y="113030"/>
                    <a:pt x="0" y="106553"/>
                    <a:pt x="0" y="100076"/>
                  </a:cubicBezTo>
                  <a:cubicBezTo>
                    <a:pt x="0" y="93599"/>
                    <a:pt x="635" y="86995"/>
                    <a:pt x="1905" y="80518"/>
                  </a:cubicBezTo>
                  <a:cubicBezTo>
                    <a:pt x="3175" y="74041"/>
                    <a:pt x="5080" y="67818"/>
                    <a:pt x="7620" y="61722"/>
                  </a:cubicBezTo>
                  <a:cubicBezTo>
                    <a:pt x="10160" y="55626"/>
                    <a:pt x="13208" y="49911"/>
                    <a:pt x="16891" y="44450"/>
                  </a:cubicBezTo>
                  <a:cubicBezTo>
                    <a:pt x="20574" y="38989"/>
                    <a:pt x="24638" y="33909"/>
                    <a:pt x="29337" y="29337"/>
                  </a:cubicBezTo>
                  <a:cubicBezTo>
                    <a:pt x="34036" y="24765"/>
                    <a:pt x="38989" y="20574"/>
                    <a:pt x="44450" y="16891"/>
                  </a:cubicBezTo>
                  <a:cubicBezTo>
                    <a:pt x="49911" y="13208"/>
                    <a:pt x="55626" y="10160"/>
                    <a:pt x="61722" y="7620"/>
                  </a:cubicBezTo>
                  <a:cubicBezTo>
                    <a:pt x="67818" y="5080"/>
                    <a:pt x="74041" y="3175"/>
                    <a:pt x="80518" y="1905"/>
                  </a:cubicBezTo>
                  <a:cubicBezTo>
                    <a:pt x="86995" y="635"/>
                    <a:pt x="93472" y="0"/>
                    <a:pt x="100076" y="0"/>
                  </a:cubicBezTo>
                  <a:cubicBezTo>
                    <a:pt x="106680" y="0"/>
                    <a:pt x="113030" y="635"/>
                    <a:pt x="119507" y="1905"/>
                  </a:cubicBezTo>
                  <a:cubicBezTo>
                    <a:pt x="125984" y="3175"/>
                    <a:pt x="132207" y="5080"/>
                    <a:pt x="138303" y="7620"/>
                  </a:cubicBezTo>
                  <a:cubicBezTo>
                    <a:pt x="144399" y="10160"/>
                    <a:pt x="150114" y="13208"/>
                    <a:pt x="155575" y="16891"/>
                  </a:cubicBezTo>
                  <a:cubicBezTo>
                    <a:pt x="161036" y="20574"/>
                    <a:pt x="166116" y="24638"/>
                    <a:pt x="170688" y="29337"/>
                  </a:cubicBezTo>
                  <a:cubicBezTo>
                    <a:pt x="175260" y="34036"/>
                    <a:pt x="179451" y="38989"/>
                    <a:pt x="183134" y="44450"/>
                  </a:cubicBezTo>
                  <a:cubicBezTo>
                    <a:pt x="186817" y="49911"/>
                    <a:pt x="189865" y="55626"/>
                    <a:pt x="192405" y="61722"/>
                  </a:cubicBezTo>
                  <a:cubicBezTo>
                    <a:pt x="194945" y="67818"/>
                    <a:pt x="196850" y="74041"/>
                    <a:pt x="198120" y="80518"/>
                  </a:cubicBezTo>
                  <a:cubicBezTo>
                    <a:pt x="199390" y="86995"/>
                    <a:pt x="200025" y="93472"/>
                    <a:pt x="200025" y="100076"/>
                  </a:cubicBezTo>
                  <a:close/>
                </a:path>
              </a:pathLst>
            </a:custGeom>
            <a:solidFill>
              <a:srgbClr val="0A1718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348045" y="1728340"/>
            <a:ext cx="6077226" cy="778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0"/>
              </a:lnSpc>
            </a:pPr>
            <a:r>
              <a:rPr lang="en-US" b="true" sz="4399">
                <a:solidFill>
                  <a:srgbClr val="0A171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Autonomous Vehicles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97859" y="2493569"/>
            <a:ext cx="13730002" cy="2340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0"/>
              </a:lnSpc>
            </a:pPr>
            <a:r>
              <a:rPr lang="en-US" sz="4399">
                <a:solidFill>
                  <a:srgbClr val="0A1718"/>
                </a:solidFill>
                <a:latin typeface="Canva Sans"/>
                <a:ea typeface="Canva Sans"/>
                <a:cs typeface="Canva Sans"/>
                <a:sym typeface="Canva Sans"/>
              </a:rPr>
              <a:t>Autonomous Vehicles Detec</a:t>
            </a:r>
            <a:r>
              <a:rPr lang="en-US" sz="4399" i="true">
                <a:solidFill>
                  <a:srgbClr val="0A1718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</a:t>
            </a:r>
            <a:r>
              <a:rPr lang="en-US" sz="4399">
                <a:solidFill>
                  <a:srgbClr val="0A1718"/>
                </a:solidFill>
                <a:latin typeface="Canva Sans"/>
                <a:ea typeface="Canva Sans"/>
                <a:cs typeface="Canva Sans"/>
                <a:sym typeface="Canva Sans"/>
              </a:rPr>
              <a:t>ts stray animals on the road to prevent accidents.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4245" y="5070215"/>
            <a:ext cx="7592939" cy="1236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98"/>
              </a:lnSpc>
            </a:pPr>
            <a:r>
              <a:rPr lang="en-US" b="true" sz="4399">
                <a:solidFill>
                  <a:srgbClr val="0A171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Zoo and Conservation Tech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04059" y="6673644"/>
            <a:ext cx="2021567" cy="1178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9"/>
              </a:lnSpc>
            </a:pPr>
            <a:r>
              <a:rPr lang="en-US" sz="4399">
                <a:solidFill>
                  <a:srgbClr val="0A1718"/>
                </a:solidFill>
                <a:latin typeface="Canva Sans"/>
                <a:ea typeface="Canva Sans"/>
                <a:cs typeface="Canva Sans"/>
                <a:sym typeface="Canva Sans"/>
              </a:rPr>
              <a:t>Tracks </a:t>
            </a:r>
          </a:p>
          <a:p>
            <a:pPr algn="l">
              <a:lnSpc>
                <a:spcPts val="10101"/>
              </a:lnSpc>
            </a:pPr>
            <a:r>
              <a:rPr lang="en-US" sz="4399">
                <a:solidFill>
                  <a:srgbClr val="0A1718"/>
                </a:solidFill>
                <a:latin typeface="Canva Sans"/>
                <a:ea typeface="Canva Sans"/>
                <a:cs typeface="Canva Sans"/>
                <a:sym typeface="Canva Sans"/>
              </a:rPr>
              <a:t>efforts.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580477" y="6673644"/>
            <a:ext cx="3430114" cy="397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9"/>
              </a:lnSpc>
            </a:pPr>
            <a:r>
              <a:rPr lang="en-US" sz="4399">
                <a:solidFill>
                  <a:srgbClr val="0A1718"/>
                </a:solidFill>
                <a:latin typeface="Canva Sans"/>
                <a:ea typeface="Canva Sans"/>
                <a:cs typeface="Canva Sans"/>
                <a:sym typeface="Canva Sans"/>
              </a:rPr>
              <a:t>endangered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344967" y="6673644"/>
            <a:ext cx="2196589" cy="397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9"/>
              </a:lnSpc>
            </a:pPr>
            <a:r>
              <a:rPr lang="en-US" sz="4399">
                <a:solidFill>
                  <a:srgbClr val="0A1718"/>
                </a:solidFill>
                <a:latin typeface="Canva Sans"/>
                <a:ea typeface="Canva Sans"/>
                <a:cs typeface="Canva Sans"/>
                <a:sym typeface="Canva Sans"/>
              </a:rPr>
              <a:t>species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900124" y="6673644"/>
            <a:ext cx="947757" cy="397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9"/>
              </a:lnSpc>
            </a:pPr>
            <a:r>
              <a:rPr lang="en-US" sz="4399">
                <a:solidFill>
                  <a:srgbClr val="0A1718"/>
                </a:solidFill>
                <a:latin typeface="Canva Sans"/>
                <a:ea typeface="Canva Sans"/>
                <a:cs typeface="Canva Sans"/>
                <a:sym typeface="Canva Sans"/>
              </a:rPr>
              <a:t>for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230948" y="6673644"/>
            <a:ext cx="3604593" cy="397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9"/>
              </a:lnSpc>
            </a:pPr>
            <a:r>
              <a:rPr lang="en-US" sz="4399">
                <a:solidFill>
                  <a:srgbClr val="0A1718"/>
                </a:solidFill>
                <a:latin typeface="Canva Sans"/>
                <a:ea typeface="Canva Sans"/>
                <a:cs typeface="Canva Sans"/>
                <a:sym typeface="Canva Sans"/>
              </a:rPr>
              <a:t>conservation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098753" y="3326521"/>
            <a:ext cx="19879" cy="5282936"/>
            <a:chOff x="0" y="0"/>
            <a:chExt cx="19876" cy="5282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939" cy="5282946"/>
            </a:xfrm>
            <a:custGeom>
              <a:avLst/>
              <a:gdLst/>
              <a:ahLst/>
              <a:cxnLst/>
              <a:rect r="r" b="b" t="t" l="l"/>
              <a:pathLst>
                <a:path h="5282946" w="19939">
                  <a:moveTo>
                    <a:pt x="0" y="0"/>
                  </a:moveTo>
                  <a:lnTo>
                    <a:pt x="19939" y="0"/>
                  </a:lnTo>
                  <a:lnTo>
                    <a:pt x="19939" y="5282946"/>
                  </a:lnTo>
                  <a:lnTo>
                    <a:pt x="0" y="5282946"/>
                  </a:lnTo>
                  <a:close/>
                </a:path>
              </a:pathLst>
            </a:custGeom>
            <a:solidFill>
              <a:srgbClr val="F0EFE2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174417" y="3326521"/>
            <a:ext cx="19879" cy="5282936"/>
            <a:chOff x="0" y="0"/>
            <a:chExt cx="19876" cy="52829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939" cy="5282946"/>
            </a:xfrm>
            <a:custGeom>
              <a:avLst/>
              <a:gdLst/>
              <a:ahLst/>
              <a:cxnLst/>
              <a:rect r="r" b="b" t="t" l="l"/>
              <a:pathLst>
                <a:path h="5282946" w="19939">
                  <a:moveTo>
                    <a:pt x="0" y="0"/>
                  </a:moveTo>
                  <a:lnTo>
                    <a:pt x="19939" y="0"/>
                  </a:lnTo>
                  <a:lnTo>
                    <a:pt x="19939" y="5282946"/>
                  </a:lnTo>
                  <a:lnTo>
                    <a:pt x="0" y="5282946"/>
                  </a:lnTo>
                  <a:close/>
                </a:path>
              </a:pathLst>
            </a:custGeom>
            <a:solidFill>
              <a:srgbClr val="F0EFE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146792" y="2933414"/>
            <a:ext cx="13449300" cy="2571750"/>
          </a:xfrm>
          <a:custGeom>
            <a:avLst/>
            <a:gdLst/>
            <a:ahLst/>
            <a:cxnLst/>
            <a:rect r="r" b="b" t="t" l="l"/>
            <a:pathLst>
              <a:path h="2571750" w="13449300">
                <a:moveTo>
                  <a:pt x="0" y="0"/>
                </a:moveTo>
                <a:lnTo>
                  <a:pt x="13449300" y="0"/>
                </a:lnTo>
                <a:lnTo>
                  <a:pt x="13449300" y="2571750"/>
                </a:lnTo>
                <a:lnTo>
                  <a:pt x="0" y="25717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02" r="0" b="-77534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58163" y="5709628"/>
            <a:ext cx="3375584" cy="567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7"/>
              </a:lnSpc>
            </a:pPr>
            <a:r>
              <a:rPr lang="en-US" sz="3798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Data Collection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04848" y="6167285"/>
            <a:ext cx="64418" cy="511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1"/>
              </a:lnSpc>
            </a:pPr>
            <a:r>
              <a:rPr lang="en-US" b="true" sz="2199">
                <a:solidFill>
                  <a:srgbClr val="0A1718"/>
                </a:solidFill>
                <a:latin typeface="Carlito Bold"/>
                <a:ea typeface="Carlito Bold"/>
                <a:cs typeface="Carlito Bold"/>
                <a:sym typeface="Carlito Bold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37393" y="5739660"/>
            <a:ext cx="4178189" cy="567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7"/>
              </a:lnSpc>
            </a:pPr>
            <a:r>
              <a:rPr lang="en-US" sz="3798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Data Preprocessing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140989" y="6197317"/>
            <a:ext cx="64418" cy="511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1"/>
              </a:lnSpc>
            </a:pPr>
            <a:r>
              <a:rPr lang="en-US" b="true" sz="2199">
                <a:solidFill>
                  <a:srgbClr val="0A1718"/>
                </a:solidFill>
                <a:latin typeface="Carlito Bold"/>
                <a:ea typeface="Carlito Bold"/>
                <a:cs typeface="Carlito Bold"/>
                <a:sym typeface="Carlito Bold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498173" y="5739660"/>
            <a:ext cx="3379899" cy="567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7"/>
              </a:lnSpc>
            </a:pPr>
            <a:r>
              <a:rPr lang="en-US" sz="3798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Model Training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26547" y="6193355"/>
            <a:ext cx="64418" cy="511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1"/>
              </a:lnSpc>
            </a:pPr>
            <a:r>
              <a:rPr lang="en-US" sz="2199">
                <a:solidFill>
                  <a:srgbClr val="0A1718"/>
                </a:solidFill>
                <a:latin typeface="Carlito"/>
                <a:ea typeface="Carlito"/>
                <a:cs typeface="Carlito"/>
                <a:sym typeface="Carlito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89367" y="6272060"/>
            <a:ext cx="3923881" cy="406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b="true" sz="2199">
                <a:solidFill>
                  <a:srgbClr val="0A1718"/>
                </a:solidFill>
                <a:latin typeface="Carlito Bold"/>
                <a:ea typeface="Carlito Bold"/>
                <a:cs typeface="Carlito Bold"/>
                <a:sym typeface="Carlito Bold"/>
              </a:rPr>
              <a:t>Get</a:t>
            </a:r>
            <a:r>
              <a:rPr lang="en-US" b="true" sz="2199">
                <a:solidFill>
                  <a:srgbClr val="000000"/>
                </a:solidFill>
                <a:latin typeface="Carlito Bold"/>
                <a:ea typeface="Carlito Bold"/>
                <a:cs typeface="Carlito Bold"/>
                <a:sym typeface="Carlito Bold"/>
              </a:rPr>
              <a:t> </a:t>
            </a:r>
            <a:r>
              <a:rPr lang="en-US" b="true" sz="2199">
                <a:solidFill>
                  <a:srgbClr val="0A1718"/>
                </a:solidFill>
                <a:latin typeface="Carlito Bold"/>
                <a:ea typeface="Carlito Bold"/>
                <a:cs typeface="Carlito Bold"/>
                <a:sym typeface="Carlito Bold"/>
              </a:rPr>
              <a:t>car</a:t>
            </a:r>
            <a:r>
              <a:rPr lang="en-US" b="true" sz="2199">
                <a:solidFill>
                  <a:srgbClr val="000000"/>
                </a:solidFill>
                <a:latin typeface="Carlito Bold"/>
                <a:ea typeface="Carlito Bold"/>
                <a:cs typeface="Carlito Bold"/>
                <a:sym typeface="Carlito Bold"/>
              </a:rPr>
              <a:t> </a:t>
            </a:r>
            <a:r>
              <a:rPr lang="en-US" b="true" sz="2199">
                <a:solidFill>
                  <a:srgbClr val="0A1718"/>
                </a:solidFill>
                <a:latin typeface="Carlito Bold"/>
                <a:ea typeface="Carlito Bold"/>
                <a:cs typeface="Carlito Bold"/>
                <a:sym typeface="Carlito Bold"/>
              </a:rPr>
              <a:t>data</a:t>
            </a:r>
            <a:r>
              <a:rPr lang="en-US" b="true" sz="2199">
                <a:solidFill>
                  <a:srgbClr val="000000"/>
                </a:solidFill>
                <a:latin typeface="Carlito Bold"/>
                <a:ea typeface="Carlito Bold"/>
                <a:cs typeface="Carlito Bold"/>
                <a:sym typeface="Carlito Bold"/>
              </a:rPr>
              <a:t> </a:t>
            </a:r>
            <a:r>
              <a:rPr lang="en-US" b="true" sz="2199">
                <a:solidFill>
                  <a:srgbClr val="0A1718"/>
                </a:solidFill>
                <a:latin typeface="Carlito Bold"/>
                <a:ea typeface="Carlito Bold"/>
                <a:cs typeface="Carlito Bold"/>
                <a:sym typeface="Carlito Bold"/>
              </a:rPr>
              <a:t>from</a:t>
            </a:r>
            <a:r>
              <a:rPr lang="en-US" b="true" sz="2199">
                <a:solidFill>
                  <a:srgbClr val="000000"/>
                </a:solidFill>
                <a:latin typeface="Carlito Bold"/>
                <a:ea typeface="Carlito Bold"/>
                <a:cs typeface="Carlito Bold"/>
                <a:sym typeface="Carlito Bold"/>
              </a:rPr>
              <a:t> </a:t>
            </a:r>
            <a:r>
              <a:rPr lang="en-US" b="true" sz="2199">
                <a:solidFill>
                  <a:srgbClr val="0A1718"/>
                </a:solidFill>
                <a:latin typeface="Carlito Bold"/>
                <a:ea typeface="Carlito Bold"/>
                <a:cs typeface="Carlito Bold"/>
                <a:sym typeface="Carlito Bold"/>
              </a:rPr>
              <a:t>CSV</a:t>
            </a:r>
            <a:r>
              <a:rPr lang="en-US" b="true" sz="2199">
                <a:solidFill>
                  <a:srgbClr val="000000"/>
                </a:solidFill>
                <a:latin typeface="Carlito Bold"/>
                <a:ea typeface="Carlito Bold"/>
                <a:cs typeface="Carlito Bold"/>
                <a:sym typeface="Carlito Bold"/>
              </a:rPr>
              <a:t> </a:t>
            </a:r>
            <a:r>
              <a:rPr lang="en-US" b="true" sz="2199">
                <a:solidFill>
                  <a:srgbClr val="0A1718"/>
                </a:solidFill>
                <a:latin typeface="Carlito Bold"/>
                <a:ea typeface="Carlito Bold"/>
                <a:cs typeface="Carlito Bold"/>
                <a:sym typeface="Carlito Bold"/>
              </a:rPr>
              <a:t>or</a:t>
            </a:r>
            <a:r>
              <a:rPr lang="en-US" b="true" sz="2199">
                <a:solidFill>
                  <a:srgbClr val="000000"/>
                </a:solidFill>
                <a:latin typeface="Carlito Bold"/>
                <a:ea typeface="Carlito Bold"/>
                <a:cs typeface="Carlito Bold"/>
                <a:sym typeface="Carlito Bold"/>
              </a:rPr>
              <a:t> </a:t>
            </a:r>
            <a:r>
              <a:rPr lang="en-US" b="true" sz="2199">
                <a:solidFill>
                  <a:srgbClr val="0A1718"/>
                </a:solidFill>
                <a:latin typeface="Carlito Bold"/>
                <a:ea typeface="Carlito Bold"/>
                <a:cs typeface="Carlito Bold"/>
                <a:sym typeface="Carlito Bold"/>
              </a:rPr>
              <a:t>website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496080" y="6302092"/>
            <a:ext cx="3854453" cy="797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5"/>
              </a:lnSpc>
            </a:pPr>
            <a:r>
              <a:rPr lang="en-US" b="true" sz="2199">
                <a:solidFill>
                  <a:srgbClr val="0A1718"/>
                </a:solidFill>
                <a:latin typeface="Carlito Bold"/>
                <a:ea typeface="Carlito Bold"/>
                <a:cs typeface="Carlito Bold"/>
                <a:sym typeface="Carlito Bold"/>
              </a:rPr>
              <a:t>Cleandata Convertcategoriesto numbers Normalize values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399065" y="6298130"/>
            <a:ext cx="3582038" cy="406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5"/>
              </a:lnSpc>
            </a:pPr>
            <a:r>
              <a:rPr lang="en-US" sz="2199">
                <a:solidFill>
                  <a:srgbClr val="0A1718"/>
                </a:solidFill>
                <a:latin typeface="Carlito"/>
                <a:ea typeface="Carlito"/>
                <a:cs typeface="Carlito"/>
                <a:sym typeface="Carlito"/>
              </a:rPr>
              <a:t>UseMLalgorithms(e.g., Linear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421544" y="6688655"/>
            <a:ext cx="3536128" cy="1188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5"/>
              </a:lnSpc>
            </a:pPr>
            <a:r>
              <a:rPr lang="en-US" sz="2199">
                <a:solidFill>
                  <a:srgbClr val="0A1718"/>
                </a:solidFill>
                <a:latin typeface="Carlito"/>
                <a:ea typeface="Carlito"/>
                <a:cs typeface="Carlito"/>
                <a:sym typeface="Carlito"/>
              </a:rPr>
              <a:t>Regression) Fit model to data Check accuracy using test data Predict prices of new vehicles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869257" y="1505664"/>
            <a:ext cx="6688026" cy="1204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ML Project steps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454645" y="3430314"/>
            <a:ext cx="19879" cy="5232206"/>
            <a:chOff x="0" y="0"/>
            <a:chExt cx="19876" cy="5232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939" cy="5232146"/>
            </a:xfrm>
            <a:custGeom>
              <a:avLst/>
              <a:gdLst/>
              <a:ahLst/>
              <a:cxnLst/>
              <a:rect r="r" b="b" t="t" l="l"/>
              <a:pathLst>
                <a:path h="5232146" w="19939">
                  <a:moveTo>
                    <a:pt x="0" y="0"/>
                  </a:moveTo>
                  <a:lnTo>
                    <a:pt x="19939" y="0"/>
                  </a:lnTo>
                  <a:lnTo>
                    <a:pt x="19939" y="5232146"/>
                  </a:lnTo>
                  <a:lnTo>
                    <a:pt x="0" y="5232146"/>
                  </a:lnTo>
                  <a:close/>
                </a:path>
              </a:pathLst>
            </a:custGeom>
            <a:solidFill>
              <a:srgbClr val="F0EFE2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4129537" y="-190"/>
            <a:ext cx="4153586" cy="2048951"/>
            <a:chOff x="0" y="0"/>
            <a:chExt cx="4153586" cy="204895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6731" y="127"/>
              <a:ext cx="4160393" cy="2048764"/>
            </a:xfrm>
            <a:custGeom>
              <a:avLst/>
              <a:gdLst/>
              <a:ahLst/>
              <a:cxnLst/>
              <a:rect r="r" b="b" t="t" l="l"/>
              <a:pathLst>
                <a:path h="2048764" w="4160393">
                  <a:moveTo>
                    <a:pt x="22352" y="0"/>
                  </a:moveTo>
                  <a:cubicBezTo>
                    <a:pt x="0" y="58547"/>
                    <a:pt x="1397" y="132080"/>
                    <a:pt x="28575" y="218313"/>
                  </a:cubicBezTo>
                  <a:cubicBezTo>
                    <a:pt x="124841" y="527685"/>
                    <a:pt x="314706" y="781558"/>
                    <a:pt x="528955" y="1015365"/>
                  </a:cubicBezTo>
                  <a:cubicBezTo>
                    <a:pt x="1214374" y="1763268"/>
                    <a:pt x="2173351" y="2048764"/>
                    <a:pt x="3060827" y="2048764"/>
                  </a:cubicBezTo>
                  <a:cubicBezTo>
                    <a:pt x="3450844" y="2048764"/>
                    <a:pt x="3827272" y="1993646"/>
                    <a:pt x="4160393" y="1898269"/>
                  </a:cubicBezTo>
                  <a:lnTo>
                    <a:pt x="4160393" y="1436751"/>
                  </a:lnTo>
                  <a:cubicBezTo>
                    <a:pt x="3838829" y="1552829"/>
                    <a:pt x="3499612" y="1608328"/>
                    <a:pt x="3144901" y="1608328"/>
                  </a:cubicBezTo>
                  <a:cubicBezTo>
                    <a:pt x="3047111" y="1608328"/>
                    <a:pt x="2948178" y="1604137"/>
                    <a:pt x="2848102" y="1595755"/>
                  </a:cubicBezTo>
                  <a:cubicBezTo>
                    <a:pt x="1753616" y="1504569"/>
                    <a:pt x="869569" y="1083564"/>
                    <a:pt x="431165" y="0"/>
                  </a:cubicBezTo>
                  <a:close/>
                </a:path>
              </a:pathLst>
            </a:custGeom>
            <a:solidFill>
              <a:srgbClr val="F0EFE2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209911" y="4688805"/>
            <a:ext cx="3139126" cy="5658031"/>
            <a:chOff x="0" y="0"/>
            <a:chExt cx="3139122" cy="565802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06299" y="63500"/>
              <a:ext cx="19812" cy="5232146"/>
            </a:xfrm>
            <a:custGeom>
              <a:avLst/>
              <a:gdLst/>
              <a:ahLst/>
              <a:cxnLst/>
              <a:rect r="r" b="b" t="t" l="l"/>
              <a:pathLst>
                <a:path h="5232146" w="19812">
                  <a:moveTo>
                    <a:pt x="0" y="0"/>
                  </a:moveTo>
                  <a:lnTo>
                    <a:pt x="19812" y="0"/>
                  </a:lnTo>
                  <a:lnTo>
                    <a:pt x="19812" y="5232146"/>
                  </a:lnTo>
                  <a:lnTo>
                    <a:pt x="0" y="5232146"/>
                  </a:lnTo>
                  <a:close/>
                </a:path>
              </a:pathLst>
            </a:custGeom>
            <a:solidFill>
              <a:srgbClr val="F0EFE2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500" y="4175506"/>
              <a:ext cx="3012186" cy="1418971"/>
            </a:xfrm>
            <a:custGeom>
              <a:avLst/>
              <a:gdLst/>
              <a:ahLst/>
              <a:cxnLst/>
              <a:rect r="r" b="b" t="t" l="l"/>
              <a:pathLst>
                <a:path h="1418971" w="3012186">
                  <a:moveTo>
                    <a:pt x="3012059" y="254"/>
                  </a:moveTo>
                  <a:cubicBezTo>
                    <a:pt x="2925826" y="75819"/>
                    <a:pt x="2845943" y="159258"/>
                    <a:pt x="2770124" y="248412"/>
                  </a:cubicBezTo>
                  <a:cubicBezTo>
                    <a:pt x="2756789" y="263906"/>
                    <a:pt x="2743708" y="279908"/>
                    <a:pt x="2729230" y="296799"/>
                  </a:cubicBezTo>
                  <a:cubicBezTo>
                    <a:pt x="2709926" y="275209"/>
                    <a:pt x="2694813" y="258064"/>
                    <a:pt x="2678938" y="242062"/>
                  </a:cubicBezTo>
                  <a:cubicBezTo>
                    <a:pt x="2568321" y="131445"/>
                    <a:pt x="2440813" y="69215"/>
                    <a:pt x="2295017" y="69215"/>
                  </a:cubicBezTo>
                  <a:cubicBezTo>
                    <a:pt x="2256663" y="69215"/>
                    <a:pt x="2217039" y="73533"/>
                    <a:pt x="2176145" y="82423"/>
                  </a:cubicBezTo>
                  <a:cubicBezTo>
                    <a:pt x="2063369" y="107061"/>
                    <a:pt x="1969135" y="171323"/>
                    <a:pt x="1879854" y="242189"/>
                  </a:cubicBezTo>
                  <a:cubicBezTo>
                    <a:pt x="1725422" y="365506"/>
                    <a:pt x="1607820" y="521970"/>
                    <a:pt x="1491234" y="679196"/>
                  </a:cubicBezTo>
                  <a:cubicBezTo>
                    <a:pt x="1447165" y="738632"/>
                    <a:pt x="1402842" y="798703"/>
                    <a:pt x="1356233" y="861949"/>
                  </a:cubicBezTo>
                  <a:cubicBezTo>
                    <a:pt x="1338453" y="841629"/>
                    <a:pt x="1324991" y="825881"/>
                    <a:pt x="1311148" y="811022"/>
                  </a:cubicBezTo>
                  <a:cubicBezTo>
                    <a:pt x="1193546" y="679069"/>
                    <a:pt x="1034542" y="609219"/>
                    <a:pt x="878332" y="609219"/>
                  </a:cubicBezTo>
                  <a:cubicBezTo>
                    <a:pt x="758571" y="609219"/>
                    <a:pt x="640334" y="650240"/>
                    <a:pt x="543687" y="735711"/>
                  </a:cubicBezTo>
                  <a:cubicBezTo>
                    <a:pt x="312547" y="940054"/>
                    <a:pt x="134366" y="1169289"/>
                    <a:pt x="0" y="1418971"/>
                  </a:cubicBezTo>
                  <a:lnTo>
                    <a:pt x="234188" y="1418971"/>
                  </a:lnTo>
                  <a:cubicBezTo>
                    <a:pt x="330581" y="1257173"/>
                    <a:pt x="445770" y="1106805"/>
                    <a:pt x="580644" y="969010"/>
                  </a:cubicBezTo>
                  <a:cubicBezTo>
                    <a:pt x="686054" y="861314"/>
                    <a:pt x="789940" y="808482"/>
                    <a:pt x="889762" y="808482"/>
                  </a:cubicBezTo>
                  <a:cubicBezTo>
                    <a:pt x="1007872" y="808482"/>
                    <a:pt x="1120140" y="882777"/>
                    <a:pt x="1222248" y="1028700"/>
                  </a:cubicBezTo>
                  <a:cubicBezTo>
                    <a:pt x="1225423" y="1033272"/>
                    <a:pt x="1227201" y="1038733"/>
                    <a:pt x="1230757" y="1045972"/>
                  </a:cubicBezTo>
                  <a:cubicBezTo>
                    <a:pt x="1226312" y="1052957"/>
                    <a:pt x="1221105" y="1060831"/>
                    <a:pt x="1216533" y="1068959"/>
                  </a:cubicBezTo>
                  <a:cubicBezTo>
                    <a:pt x="1147826" y="1182624"/>
                    <a:pt x="1087628" y="1299337"/>
                    <a:pt x="1036193" y="1418844"/>
                  </a:cubicBezTo>
                  <a:lnTo>
                    <a:pt x="1256665" y="1418844"/>
                  </a:lnTo>
                  <a:cubicBezTo>
                    <a:pt x="1276858" y="1374266"/>
                    <a:pt x="1297432" y="1329816"/>
                    <a:pt x="1316863" y="1284986"/>
                  </a:cubicBezTo>
                  <a:cubicBezTo>
                    <a:pt x="1322705" y="1285875"/>
                    <a:pt x="1329182" y="1287018"/>
                    <a:pt x="1335151" y="1287907"/>
                  </a:cubicBezTo>
                  <a:cubicBezTo>
                    <a:pt x="1350010" y="1330960"/>
                    <a:pt x="1360678" y="1374775"/>
                    <a:pt x="1368044" y="1418844"/>
                  </a:cubicBezTo>
                  <a:lnTo>
                    <a:pt x="1570736" y="1418844"/>
                  </a:lnTo>
                  <a:cubicBezTo>
                    <a:pt x="1555496" y="1310386"/>
                    <a:pt x="1526921" y="1201546"/>
                    <a:pt x="1482090" y="1091691"/>
                  </a:cubicBezTo>
                  <a:cubicBezTo>
                    <a:pt x="1474851" y="1074546"/>
                    <a:pt x="1478661" y="1045590"/>
                    <a:pt x="1489329" y="1030351"/>
                  </a:cubicBezTo>
                  <a:cubicBezTo>
                    <a:pt x="1588008" y="892937"/>
                    <a:pt x="1682242" y="752475"/>
                    <a:pt x="1791208" y="623824"/>
                  </a:cubicBezTo>
                  <a:cubicBezTo>
                    <a:pt x="1875536" y="523875"/>
                    <a:pt x="1970659" y="428878"/>
                    <a:pt x="2076196" y="351536"/>
                  </a:cubicBezTo>
                  <a:cubicBezTo>
                    <a:pt x="2151634" y="296418"/>
                    <a:pt x="2225040" y="269620"/>
                    <a:pt x="2295398" y="269620"/>
                  </a:cubicBezTo>
                  <a:cubicBezTo>
                    <a:pt x="2394712" y="269620"/>
                    <a:pt x="2487549" y="322833"/>
                    <a:pt x="2570734" y="424687"/>
                  </a:cubicBezTo>
                  <a:cubicBezTo>
                    <a:pt x="2595499" y="454532"/>
                    <a:pt x="2598293" y="474598"/>
                    <a:pt x="2575941" y="508761"/>
                  </a:cubicBezTo>
                  <a:cubicBezTo>
                    <a:pt x="2497455" y="629538"/>
                    <a:pt x="2419477" y="750315"/>
                    <a:pt x="2349246" y="875664"/>
                  </a:cubicBezTo>
                  <a:cubicBezTo>
                    <a:pt x="2251583" y="1049654"/>
                    <a:pt x="2172081" y="1229486"/>
                    <a:pt x="2126361" y="1418843"/>
                  </a:cubicBezTo>
                  <a:lnTo>
                    <a:pt x="2336292" y="1418843"/>
                  </a:lnTo>
                  <a:cubicBezTo>
                    <a:pt x="2375281" y="1279524"/>
                    <a:pt x="2433955" y="1145539"/>
                    <a:pt x="2504440" y="1015237"/>
                  </a:cubicBezTo>
                  <a:cubicBezTo>
                    <a:pt x="2565654" y="902715"/>
                    <a:pt x="2632329" y="793622"/>
                    <a:pt x="2696845" y="682878"/>
                  </a:cubicBezTo>
                  <a:cubicBezTo>
                    <a:pt x="2752217" y="812799"/>
                    <a:pt x="2763901" y="943736"/>
                    <a:pt x="2754503" y="1076578"/>
                  </a:cubicBezTo>
                  <a:cubicBezTo>
                    <a:pt x="2746121" y="1193291"/>
                    <a:pt x="2727198" y="1307337"/>
                    <a:pt x="2699258" y="1418716"/>
                  </a:cubicBezTo>
                  <a:lnTo>
                    <a:pt x="2904236" y="1418716"/>
                  </a:lnTo>
                  <a:cubicBezTo>
                    <a:pt x="2983992" y="1112646"/>
                    <a:pt x="2992119" y="804544"/>
                    <a:pt x="2862706" y="504443"/>
                  </a:cubicBezTo>
                  <a:cubicBezTo>
                    <a:pt x="2855214" y="486790"/>
                    <a:pt x="2867024" y="453008"/>
                    <a:pt x="2880614" y="435101"/>
                  </a:cubicBezTo>
                  <a:cubicBezTo>
                    <a:pt x="2922015" y="380618"/>
                    <a:pt x="2965831" y="328294"/>
                    <a:pt x="3012059" y="278764"/>
                  </a:cubicBezTo>
                  <a:lnTo>
                    <a:pt x="3012059" y="0"/>
                  </a:lnTo>
                  <a:lnTo>
                    <a:pt x="3012186" y="254"/>
                  </a:lnTo>
                  <a:close/>
                </a:path>
              </a:pathLst>
            </a:custGeom>
            <a:solidFill>
              <a:srgbClr val="F0EFE2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4020086" y="6720669"/>
            <a:ext cx="2752725" cy="1466850"/>
          </a:xfrm>
          <a:custGeom>
            <a:avLst/>
            <a:gdLst/>
            <a:ahLst/>
            <a:cxnLst/>
            <a:rect r="r" b="b" t="t" l="l"/>
            <a:pathLst>
              <a:path h="1466850" w="2752725">
                <a:moveTo>
                  <a:pt x="0" y="0"/>
                </a:moveTo>
                <a:lnTo>
                  <a:pt x="2752725" y="0"/>
                </a:lnTo>
                <a:lnTo>
                  <a:pt x="2752725" y="1466850"/>
                </a:lnTo>
                <a:lnTo>
                  <a:pt x="0" y="14668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16479" y="5782237"/>
            <a:ext cx="6515100" cy="2152650"/>
          </a:xfrm>
          <a:custGeom>
            <a:avLst/>
            <a:gdLst/>
            <a:ahLst/>
            <a:cxnLst/>
            <a:rect r="r" b="b" t="t" l="l"/>
            <a:pathLst>
              <a:path h="2152650" w="6515100">
                <a:moveTo>
                  <a:pt x="0" y="0"/>
                </a:moveTo>
                <a:lnTo>
                  <a:pt x="6515100" y="0"/>
                </a:lnTo>
                <a:lnTo>
                  <a:pt x="6515100" y="2152650"/>
                </a:lnTo>
                <a:lnTo>
                  <a:pt x="0" y="21526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252742" y="1895465"/>
            <a:ext cx="3362325" cy="1819275"/>
          </a:xfrm>
          <a:custGeom>
            <a:avLst/>
            <a:gdLst/>
            <a:ahLst/>
            <a:cxnLst/>
            <a:rect r="r" b="b" t="t" l="l"/>
            <a:pathLst>
              <a:path h="1819275" w="3362325">
                <a:moveTo>
                  <a:pt x="0" y="0"/>
                </a:moveTo>
                <a:lnTo>
                  <a:pt x="3362325" y="0"/>
                </a:lnTo>
                <a:lnTo>
                  <a:pt x="3362325" y="1819275"/>
                </a:lnTo>
                <a:lnTo>
                  <a:pt x="0" y="18192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021035" y="2263054"/>
            <a:ext cx="3105150" cy="3105150"/>
          </a:xfrm>
          <a:custGeom>
            <a:avLst/>
            <a:gdLst/>
            <a:ahLst/>
            <a:cxnLst/>
            <a:rect r="r" b="b" t="t" l="l"/>
            <a:pathLst>
              <a:path h="3105150" w="3105150">
                <a:moveTo>
                  <a:pt x="0" y="0"/>
                </a:moveTo>
                <a:lnTo>
                  <a:pt x="3105150" y="0"/>
                </a:lnTo>
                <a:lnTo>
                  <a:pt x="3105150" y="3105150"/>
                </a:lnTo>
                <a:lnTo>
                  <a:pt x="0" y="31051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641478" y="291246"/>
            <a:ext cx="4516393" cy="1863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67"/>
              </a:lnSpc>
            </a:pPr>
            <a:r>
              <a:rPr lang="en-US" sz="6999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Tools Used</a:t>
            </a:r>
          </a:p>
          <a:p>
            <a:pPr algn="ctr">
              <a:lnSpc>
                <a:spcPts val="7948"/>
              </a:lnSpc>
            </a:pPr>
            <a:r>
              <a:rPr lang="en-US" sz="4286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914178" y="1395965"/>
            <a:ext cx="3960066" cy="766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80"/>
              </a:lnSpc>
            </a:pPr>
            <a:r>
              <a:rPr lang="en-US" sz="4286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Pandas,</a:t>
            </a:r>
            <a:r>
              <a:rPr lang="en-US" sz="4286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 </a:t>
            </a:r>
            <a:r>
              <a:rPr lang="en-US" sz="4286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NumPy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538666" y="2073688"/>
            <a:ext cx="78915" cy="784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36"/>
              </a:lnSpc>
            </a:pPr>
            <a:r>
              <a:rPr lang="en-US" sz="2694">
                <a:solidFill>
                  <a:srgbClr val="0A1718"/>
                </a:solidFill>
                <a:latin typeface="Carlito"/>
                <a:ea typeface="Carlito"/>
                <a:cs typeface="Carlito"/>
                <a:sym typeface="Carlito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249530" y="4470187"/>
            <a:ext cx="1900885" cy="807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7"/>
              </a:lnSpc>
            </a:pPr>
            <a:r>
              <a:rPr lang="en-US" sz="4611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Python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838384" y="5172427"/>
            <a:ext cx="84896" cy="804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2"/>
              </a:lnSpc>
            </a:pPr>
            <a:r>
              <a:rPr lang="en-US" sz="2898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090243" y="5439127"/>
            <a:ext cx="2228507" cy="537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8"/>
              </a:lnSpc>
            </a:pPr>
            <a:r>
              <a:rPr lang="en-US" sz="2898">
                <a:solidFill>
                  <a:srgbClr val="0A1718"/>
                </a:solidFill>
                <a:latin typeface="Carlito"/>
                <a:ea typeface="Carlito"/>
                <a:cs typeface="Carlito"/>
                <a:sym typeface="Carlito"/>
              </a:rPr>
              <a:t>main</a:t>
            </a:r>
            <a:r>
              <a:rPr lang="en-US" sz="2898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 </a:t>
            </a:r>
            <a:r>
              <a:rPr lang="en-US" sz="2898">
                <a:solidFill>
                  <a:srgbClr val="0A1718"/>
                </a:solidFill>
                <a:latin typeface="Carlito"/>
                <a:ea typeface="Carlito"/>
                <a:cs typeface="Carlito"/>
                <a:sym typeface="Carlito"/>
              </a:rPr>
              <a:t>language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134530" y="2359438"/>
            <a:ext cx="3092463" cy="498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2"/>
              </a:lnSpc>
            </a:pPr>
            <a:r>
              <a:rPr lang="en-US" sz="2694">
                <a:solidFill>
                  <a:srgbClr val="0A1718"/>
                </a:solidFill>
                <a:latin typeface="Carlito"/>
                <a:ea typeface="Carlito"/>
                <a:cs typeface="Carlito"/>
                <a:sym typeface="Carlito"/>
              </a:rPr>
              <a:t>for</a:t>
            </a:r>
            <a:r>
              <a:rPr lang="en-US" sz="2694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 </a:t>
            </a:r>
            <a:r>
              <a:rPr lang="en-US" sz="2694">
                <a:solidFill>
                  <a:srgbClr val="0A1718"/>
                </a:solidFill>
                <a:latin typeface="Carlito"/>
                <a:ea typeface="Carlito"/>
                <a:cs typeface="Carlito"/>
                <a:sym typeface="Carlito"/>
              </a:rPr>
              <a:t>data</a:t>
            </a:r>
            <a:r>
              <a:rPr lang="en-US" sz="2694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 </a:t>
            </a:r>
            <a:r>
              <a:rPr lang="en-US" sz="2694">
                <a:solidFill>
                  <a:srgbClr val="0A1718"/>
                </a:solidFill>
                <a:latin typeface="Carlito"/>
                <a:ea typeface="Carlito"/>
                <a:cs typeface="Carlito"/>
                <a:sym typeface="Carlito"/>
              </a:rPr>
              <a:t>manipulation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488572" y="3878942"/>
            <a:ext cx="3063316" cy="796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91"/>
              </a:lnSpc>
            </a:pPr>
            <a:r>
              <a:rPr lang="en-US" sz="4600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Scikit-learn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637696" y="4568666"/>
            <a:ext cx="84696" cy="803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07"/>
              </a:lnSpc>
            </a:pPr>
            <a:r>
              <a:rPr lang="en-US" sz="2892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169428" y="4835366"/>
            <a:ext cx="1674524" cy="5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8"/>
              </a:lnSpc>
            </a:pPr>
            <a:r>
              <a:rPr lang="en-US" sz="2892">
                <a:solidFill>
                  <a:srgbClr val="0A1718"/>
                </a:solidFill>
                <a:latin typeface="Carlito"/>
                <a:ea typeface="Carlito"/>
                <a:cs typeface="Carlito"/>
                <a:sym typeface="Carlito"/>
              </a:rPr>
              <a:t>ML</a:t>
            </a:r>
            <a:r>
              <a:rPr lang="en-US" sz="2892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 </a:t>
            </a:r>
            <a:r>
              <a:rPr lang="en-US" sz="2892">
                <a:solidFill>
                  <a:srgbClr val="0A1718"/>
                </a:solidFill>
                <a:latin typeface="Carlito"/>
                <a:ea typeface="Carlito"/>
                <a:cs typeface="Carlito"/>
                <a:sym typeface="Carlito"/>
              </a:rPr>
              <a:t>models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116828" y="7461875"/>
            <a:ext cx="2680697" cy="1269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9"/>
              </a:lnSpc>
            </a:pPr>
            <a:r>
              <a:rPr lang="en-US" sz="4209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Matplotlib, Seaborn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038419" y="8592369"/>
            <a:ext cx="77486" cy="672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0"/>
              </a:lnSpc>
            </a:pPr>
            <a:r>
              <a:rPr lang="en-US" sz="2645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641665" y="8763819"/>
            <a:ext cx="1421073" cy="500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4"/>
              </a:lnSpc>
            </a:pPr>
            <a:r>
              <a:rPr lang="en-US" sz="2645">
                <a:solidFill>
                  <a:srgbClr val="0A1718"/>
                </a:solidFill>
                <a:latin typeface="Carlito"/>
                <a:ea typeface="Carlito"/>
                <a:cs typeface="Carlito"/>
                <a:sym typeface="Carlito"/>
              </a:rPr>
              <a:t>for</a:t>
            </a:r>
            <a:r>
              <a:rPr lang="en-US" sz="2645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 </a:t>
            </a:r>
            <a:r>
              <a:rPr lang="en-US" sz="2645">
                <a:solidFill>
                  <a:srgbClr val="0A1718"/>
                </a:solidFill>
                <a:latin typeface="Carlito"/>
                <a:ea typeface="Carlito"/>
                <a:cs typeface="Carlito"/>
                <a:sym typeface="Carlito"/>
              </a:rPr>
              <a:t>graphs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932513" y="8152609"/>
            <a:ext cx="3381813" cy="644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3743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object detection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349803" y="8812949"/>
            <a:ext cx="2822334" cy="644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3743">
                <a:solidFill>
                  <a:srgbClr val="0A1718"/>
                </a:solidFill>
                <a:latin typeface="Radley"/>
                <a:ea typeface="Radley"/>
                <a:cs typeface="Radley"/>
                <a:sym typeface="Radley"/>
              </a:rPr>
              <a:t>yolov8 model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174011" y="9380925"/>
            <a:ext cx="68923" cy="686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3"/>
              </a:lnSpc>
            </a:pPr>
            <a:r>
              <a:rPr lang="en-US" sz="2353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821033" y="9628575"/>
            <a:ext cx="1030443" cy="438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4"/>
              </a:lnSpc>
            </a:pPr>
            <a:r>
              <a:rPr lang="en-US" sz="2353">
                <a:solidFill>
                  <a:srgbClr val="0A1718"/>
                </a:solidFill>
                <a:latin typeface="Carlito"/>
                <a:ea typeface="Carlito"/>
                <a:cs typeface="Carlito"/>
                <a:sym typeface="Carlito"/>
              </a:rPr>
              <a:t>for</a:t>
            </a:r>
            <a:r>
              <a:rPr lang="en-US" sz="2353">
                <a:solidFill>
                  <a:srgbClr val="000000"/>
                </a:solidFill>
                <a:latin typeface="Carlito"/>
                <a:ea typeface="Carlito"/>
                <a:cs typeface="Carlito"/>
                <a:sym typeface="Carlito"/>
              </a:rPr>
              <a:t> </a:t>
            </a:r>
            <a:r>
              <a:rPr lang="en-US" sz="2353">
                <a:solidFill>
                  <a:srgbClr val="0A1718"/>
                </a:solidFill>
                <a:latin typeface="Carlito"/>
                <a:ea typeface="Carlito"/>
                <a:cs typeface="Carlito"/>
                <a:sym typeface="Carlito"/>
              </a:rPr>
              <a:t>code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9001" y="2217858"/>
            <a:ext cx="15725775" cy="8067675"/>
          </a:xfrm>
          <a:custGeom>
            <a:avLst/>
            <a:gdLst/>
            <a:ahLst/>
            <a:cxnLst/>
            <a:rect r="r" b="b" t="t" l="l"/>
            <a:pathLst>
              <a:path h="8067675" w="15725775">
                <a:moveTo>
                  <a:pt x="0" y="0"/>
                </a:moveTo>
                <a:lnTo>
                  <a:pt x="15725775" y="0"/>
                </a:lnTo>
                <a:lnTo>
                  <a:pt x="15725775" y="8067675"/>
                </a:lnTo>
                <a:lnTo>
                  <a:pt x="0" y="80676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46792" y="1198464"/>
            <a:ext cx="13382920" cy="1130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48"/>
              </a:lnSpc>
            </a:pPr>
            <a:r>
              <a:rPr lang="en-US" sz="6391" i="true">
                <a:solidFill>
                  <a:srgbClr val="0A1718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Role of AI Engineer in This Project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181911" y="4630817"/>
            <a:ext cx="7746787" cy="47806"/>
            <a:chOff x="0" y="0"/>
            <a:chExt cx="7746784" cy="478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746746" cy="47752"/>
            </a:xfrm>
            <a:custGeom>
              <a:avLst/>
              <a:gdLst/>
              <a:ahLst/>
              <a:cxnLst/>
              <a:rect r="r" b="b" t="t" l="l"/>
              <a:pathLst>
                <a:path h="47752" w="7746746">
                  <a:moveTo>
                    <a:pt x="0" y="16891"/>
                  </a:moveTo>
                  <a:lnTo>
                    <a:pt x="7746619" y="0"/>
                  </a:lnTo>
                  <a:lnTo>
                    <a:pt x="7746746" y="30861"/>
                  </a:lnTo>
                  <a:lnTo>
                    <a:pt x="127" y="47752"/>
                  </a:lnTo>
                  <a:lnTo>
                    <a:pt x="0" y="16891"/>
                  </a:lnTo>
                  <a:close/>
                </a:path>
              </a:pathLst>
            </a:custGeom>
            <a:solidFill>
              <a:srgbClr val="F0EFE2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2662752" y="3546624"/>
            <a:ext cx="316516" cy="316382"/>
            <a:chOff x="0" y="0"/>
            <a:chExt cx="316509" cy="31638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5405" y="65278"/>
              <a:ext cx="185928" cy="185928"/>
            </a:xfrm>
            <a:custGeom>
              <a:avLst/>
              <a:gdLst/>
              <a:ahLst/>
              <a:cxnLst/>
              <a:rect r="r" b="b" t="t" l="l"/>
              <a:pathLst>
                <a:path h="185928" w="185928">
                  <a:moveTo>
                    <a:pt x="185928" y="92964"/>
                  </a:moveTo>
                  <a:cubicBezTo>
                    <a:pt x="185928" y="105283"/>
                    <a:pt x="183642" y="117221"/>
                    <a:pt x="178943" y="128524"/>
                  </a:cubicBezTo>
                  <a:cubicBezTo>
                    <a:pt x="174244" y="139827"/>
                    <a:pt x="167513" y="149987"/>
                    <a:pt x="158750" y="158750"/>
                  </a:cubicBezTo>
                  <a:cubicBezTo>
                    <a:pt x="149987" y="167513"/>
                    <a:pt x="139954" y="174244"/>
                    <a:pt x="128524" y="178943"/>
                  </a:cubicBezTo>
                  <a:cubicBezTo>
                    <a:pt x="117094" y="183642"/>
                    <a:pt x="105156" y="185928"/>
                    <a:pt x="92964" y="185928"/>
                  </a:cubicBezTo>
                  <a:cubicBezTo>
                    <a:pt x="80772" y="185928"/>
                    <a:pt x="68707" y="183642"/>
                    <a:pt x="57404" y="178943"/>
                  </a:cubicBezTo>
                  <a:cubicBezTo>
                    <a:pt x="46101" y="174244"/>
                    <a:pt x="35941" y="167513"/>
                    <a:pt x="27178" y="158750"/>
                  </a:cubicBezTo>
                  <a:cubicBezTo>
                    <a:pt x="18415" y="149987"/>
                    <a:pt x="11684" y="139954"/>
                    <a:pt x="6985" y="128524"/>
                  </a:cubicBezTo>
                  <a:cubicBezTo>
                    <a:pt x="2286" y="117094"/>
                    <a:pt x="0" y="105156"/>
                    <a:pt x="0" y="92964"/>
                  </a:cubicBezTo>
                  <a:cubicBezTo>
                    <a:pt x="0" y="80772"/>
                    <a:pt x="2286" y="68707"/>
                    <a:pt x="6985" y="57404"/>
                  </a:cubicBezTo>
                  <a:cubicBezTo>
                    <a:pt x="11684" y="46101"/>
                    <a:pt x="18415" y="35941"/>
                    <a:pt x="27178" y="27178"/>
                  </a:cubicBezTo>
                  <a:cubicBezTo>
                    <a:pt x="35941" y="18415"/>
                    <a:pt x="45720" y="11684"/>
                    <a:pt x="57150" y="6985"/>
                  </a:cubicBezTo>
                  <a:cubicBezTo>
                    <a:pt x="68580" y="2286"/>
                    <a:pt x="80518" y="0"/>
                    <a:pt x="92710" y="0"/>
                  </a:cubicBezTo>
                  <a:cubicBezTo>
                    <a:pt x="104902" y="0"/>
                    <a:pt x="116967" y="2286"/>
                    <a:pt x="128270" y="6985"/>
                  </a:cubicBezTo>
                  <a:cubicBezTo>
                    <a:pt x="139573" y="11684"/>
                    <a:pt x="149733" y="18415"/>
                    <a:pt x="158496" y="27178"/>
                  </a:cubicBezTo>
                  <a:cubicBezTo>
                    <a:pt x="167259" y="35941"/>
                    <a:pt x="173990" y="45974"/>
                    <a:pt x="178689" y="57404"/>
                  </a:cubicBezTo>
                  <a:cubicBezTo>
                    <a:pt x="183388" y="68834"/>
                    <a:pt x="185674" y="80772"/>
                    <a:pt x="185674" y="92964"/>
                  </a:cubicBezTo>
                  <a:lnTo>
                    <a:pt x="185801" y="92964"/>
                  </a:lnTo>
                  <a:close/>
                </a:path>
              </a:pathLst>
            </a:custGeom>
            <a:solidFill>
              <a:srgbClr val="0A1718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189484" cy="189230"/>
            </a:xfrm>
            <a:custGeom>
              <a:avLst/>
              <a:gdLst/>
              <a:ahLst/>
              <a:cxnLst/>
              <a:rect r="r" b="b" t="t" l="l"/>
              <a:pathLst>
                <a:path h="189230" w="189484">
                  <a:moveTo>
                    <a:pt x="189484" y="94742"/>
                  </a:moveTo>
                  <a:cubicBezTo>
                    <a:pt x="189484" y="107315"/>
                    <a:pt x="187071" y="119380"/>
                    <a:pt x="182372" y="130937"/>
                  </a:cubicBezTo>
                  <a:lnTo>
                    <a:pt x="180848" y="130302"/>
                  </a:lnTo>
                  <a:lnTo>
                    <a:pt x="182372" y="130937"/>
                  </a:lnTo>
                  <a:cubicBezTo>
                    <a:pt x="177546" y="142621"/>
                    <a:pt x="170688" y="152781"/>
                    <a:pt x="161925" y="161671"/>
                  </a:cubicBezTo>
                  <a:cubicBezTo>
                    <a:pt x="153162" y="170561"/>
                    <a:pt x="142875" y="177419"/>
                    <a:pt x="131191" y="182118"/>
                  </a:cubicBezTo>
                  <a:cubicBezTo>
                    <a:pt x="119507" y="186944"/>
                    <a:pt x="107442" y="189230"/>
                    <a:pt x="94996" y="189230"/>
                  </a:cubicBezTo>
                  <a:lnTo>
                    <a:pt x="94996" y="187706"/>
                  </a:lnTo>
                  <a:lnTo>
                    <a:pt x="94996" y="189230"/>
                  </a:lnTo>
                  <a:cubicBezTo>
                    <a:pt x="82423" y="189230"/>
                    <a:pt x="70358" y="186817"/>
                    <a:pt x="58801" y="182118"/>
                  </a:cubicBezTo>
                  <a:lnTo>
                    <a:pt x="59436" y="180594"/>
                  </a:lnTo>
                  <a:lnTo>
                    <a:pt x="58801" y="182118"/>
                  </a:lnTo>
                  <a:cubicBezTo>
                    <a:pt x="47117" y="177292"/>
                    <a:pt x="36957" y="170434"/>
                    <a:pt x="28067" y="161671"/>
                  </a:cubicBezTo>
                  <a:cubicBezTo>
                    <a:pt x="19177" y="152908"/>
                    <a:pt x="12319" y="142621"/>
                    <a:pt x="7620" y="130937"/>
                  </a:cubicBezTo>
                  <a:lnTo>
                    <a:pt x="9144" y="130302"/>
                  </a:lnTo>
                  <a:lnTo>
                    <a:pt x="7620" y="130937"/>
                  </a:lnTo>
                  <a:cubicBezTo>
                    <a:pt x="2413" y="119380"/>
                    <a:pt x="0" y="107315"/>
                    <a:pt x="0" y="94742"/>
                  </a:cubicBezTo>
                  <a:lnTo>
                    <a:pt x="1524" y="94742"/>
                  </a:lnTo>
                  <a:lnTo>
                    <a:pt x="0" y="94742"/>
                  </a:lnTo>
                  <a:cubicBezTo>
                    <a:pt x="0" y="82169"/>
                    <a:pt x="2413" y="70104"/>
                    <a:pt x="7112" y="58547"/>
                  </a:cubicBezTo>
                  <a:lnTo>
                    <a:pt x="8636" y="59182"/>
                  </a:lnTo>
                  <a:lnTo>
                    <a:pt x="7112" y="58547"/>
                  </a:lnTo>
                  <a:cubicBezTo>
                    <a:pt x="11938" y="46863"/>
                    <a:pt x="18796" y="36703"/>
                    <a:pt x="27559" y="27813"/>
                  </a:cubicBezTo>
                  <a:cubicBezTo>
                    <a:pt x="36322" y="18923"/>
                    <a:pt x="46736" y="12065"/>
                    <a:pt x="58420" y="7239"/>
                  </a:cubicBezTo>
                  <a:lnTo>
                    <a:pt x="59055" y="8763"/>
                  </a:lnTo>
                  <a:lnTo>
                    <a:pt x="58420" y="7239"/>
                  </a:lnTo>
                  <a:cubicBezTo>
                    <a:pt x="70104" y="2413"/>
                    <a:pt x="82296" y="0"/>
                    <a:pt x="94742" y="0"/>
                  </a:cubicBezTo>
                  <a:lnTo>
                    <a:pt x="94742" y="1524"/>
                  </a:lnTo>
                  <a:lnTo>
                    <a:pt x="94742" y="0"/>
                  </a:lnTo>
                  <a:cubicBezTo>
                    <a:pt x="107315" y="0"/>
                    <a:pt x="119380" y="2413"/>
                    <a:pt x="130937" y="7112"/>
                  </a:cubicBezTo>
                  <a:cubicBezTo>
                    <a:pt x="142621" y="11938"/>
                    <a:pt x="152781" y="18796"/>
                    <a:pt x="161671" y="27559"/>
                  </a:cubicBezTo>
                  <a:cubicBezTo>
                    <a:pt x="170561" y="36322"/>
                    <a:pt x="177419" y="46609"/>
                    <a:pt x="182118" y="58293"/>
                  </a:cubicBezTo>
                  <a:lnTo>
                    <a:pt x="180594" y="58928"/>
                  </a:lnTo>
                  <a:lnTo>
                    <a:pt x="182118" y="58293"/>
                  </a:lnTo>
                  <a:cubicBezTo>
                    <a:pt x="186944" y="69977"/>
                    <a:pt x="189230" y="82042"/>
                    <a:pt x="189230" y="94488"/>
                  </a:cubicBezTo>
                  <a:lnTo>
                    <a:pt x="187706" y="94488"/>
                  </a:lnTo>
                  <a:lnTo>
                    <a:pt x="189230" y="94488"/>
                  </a:lnTo>
                  <a:moveTo>
                    <a:pt x="186055" y="94488"/>
                  </a:moveTo>
                  <a:cubicBezTo>
                    <a:pt x="186055" y="82296"/>
                    <a:pt x="183769" y="70612"/>
                    <a:pt x="179197" y="59436"/>
                  </a:cubicBezTo>
                  <a:cubicBezTo>
                    <a:pt x="174625" y="48260"/>
                    <a:pt x="167894" y="38354"/>
                    <a:pt x="159385" y="29718"/>
                  </a:cubicBezTo>
                  <a:lnTo>
                    <a:pt x="160528" y="28575"/>
                  </a:lnTo>
                  <a:lnTo>
                    <a:pt x="159385" y="29718"/>
                  </a:lnTo>
                  <a:cubicBezTo>
                    <a:pt x="150749" y="21082"/>
                    <a:pt x="140970" y="14478"/>
                    <a:pt x="129667" y="9906"/>
                  </a:cubicBezTo>
                  <a:lnTo>
                    <a:pt x="130302" y="8382"/>
                  </a:lnTo>
                  <a:lnTo>
                    <a:pt x="129667" y="9906"/>
                  </a:lnTo>
                  <a:cubicBezTo>
                    <a:pt x="118364" y="5334"/>
                    <a:pt x="106807" y="3048"/>
                    <a:pt x="94615" y="3048"/>
                  </a:cubicBezTo>
                  <a:cubicBezTo>
                    <a:pt x="82423" y="3048"/>
                    <a:pt x="70739" y="5334"/>
                    <a:pt x="59563" y="9906"/>
                  </a:cubicBezTo>
                  <a:cubicBezTo>
                    <a:pt x="48387" y="14478"/>
                    <a:pt x="38481" y="21209"/>
                    <a:pt x="29845" y="29718"/>
                  </a:cubicBezTo>
                  <a:lnTo>
                    <a:pt x="28702" y="28575"/>
                  </a:lnTo>
                  <a:lnTo>
                    <a:pt x="29845" y="29718"/>
                  </a:lnTo>
                  <a:cubicBezTo>
                    <a:pt x="21209" y="38354"/>
                    <a:pt x="14605" y="48133"/>
                    <a:pt x="10033" y="59436"/>
                  </a:cubicBezTo>
                  <a:cubicBezTo>
                    <a:pt x="5461" y="70739"/>
                    <a:pt x="3175" y="82296"/>
                    <a:pt x="3175" y="94488"/>
                  </a:cubicBezTo>
                  <a:cubicBezTo>
                    <a:pt x="3175" y="106680"/>
                    <a:pt x="5461" y="118364"/>
                    <a:pt x="10033" y="129540"/>
                  </a:cubicBezTo>
                  <a:cubicBezTo>
                    <a:pt x="14605" y="140716"/>
                    <a:pt x="21336" y="150622"/>
                    <a:pt x="29845" y="159258"/>
                  </a:cubicBezTo>
                  <a:lnTo>
                    <a:pt x="28702" y="160401"/>
                  </a:lnTo>
                  <a:lnTo>
                    <a:pt x="29845" y="159258"/>
                  </a:lnTo>
                  <a:cubicBezTo>
                    <a:pt x="38481" y="167894"/>
                    <a:pt x="48260" y="174498"/>
                    <a:pt x="59563" y="179070"/>
                  </a:cubicBezTo>
                  <a:cubicBezTo>
                    <a:pt x="70866" y="183642"/>
                    <a:pt x="82423" y="185928"/>
                    <a:pt x="94615" y="185928"/>
                  </a:cubicBezTo>
                  <a:cubicBezTo>
                    <a:pt x="106807" y="185928"/>
                    <a:pt x="118491" y="183642"/>
                    <a:pt x="129667" y="179070"/>
                  </a:cubicBezTo>
                  <a:lnTo>
                    <a:pt x="130302" y="180594"/>
                  </a:lnTo>
                  <a:lnTo>
                    <a:pt x="129667" y="179070"/>
                  </a:lnTo>
                  <a:cubicBezTo>
                    <a:pt x="140970" y="174498"/>
                    <a:pt x="150749" y="167767"/>
                    <a:pt x="159385" y="159258"/>
                  </a:cubicBezTo>
                  <a:lnTo>
                    <a:pt x="160528" y="160401"/>
                  </a:lnTo>
                  <a:lnTo>
                    <a:pt x="159385" y="159258"/>
                  </a:lnTo>
                  <a:cubicBezTo>
                    <a:pt x="168021" y="150622"/>
                    <a:pt x="174625" y="140843"/>
                    <a:pt x="179197" y="129540"/>
                  </a:cubicBezTo>
                  <a:cubicBezTo>
                    <a:pt x="183769" y="118237"/>
                    <a:pt x="186055" y="106680"/>
                    <a:pt x="186055" y="94488"/>
                  </a:cubicBezTo>
                  <a:close/>
                </a:path>
              </a:pathLst>
            </a:custGeom>
            <a:solidFill>
              <a:srgbClr val="0A1718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2724950" y="2667972"/>
            <a:ext cx="316516" cy="316382"/>
            <a:chOff x="0" y="0"/>
            <a:chExt cx="316509" cy="31638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5405" y="65278"/>
              <a:ext cx="185928" cy="185928"/>
            </a:xfrm>
            <a:custGeom>
              <a:avLst/>
              <a:gdLst/>
              <a:ahLst/>
              <a:cxnLst/>
              <a:rect r="r" b="b" t="t" l="l"/>
              <a:pathLst>
                <a:path h="185928" w="185928">
                  <a:moveTo>
                    <a:pt x="185928" y="92964"/>
                  </a:moveTo>
                  <a:cubicBezTo>
                    <a:pt x="185928" y="105283"/>
                    <a:pt x="183642" y="117221"/>
                    <a:pt x="178943" y="128524"/>
                  </a:cubicBezTo>
                  <a:cubicBezTo>
                    <a:pt x="174244" y="139827"/>
                    <a:pt x="167513" y="149987"/>
                    <a:pt x="158750" y="158750"/>
                  </a:cubicBezTo>
                  <a:cubicBezTo>
                    <a:pt x="149987" y="167513"/>
                    <a:pt x="139954" y="174244"/>
                    <a:pt x="128524" y="178943"/>
                  </a:cubicBezTo>
                  <a:cubicBezTo>
                    <a:pt x="117094" y="183642"/>
                    <a:pt x="105156" y="185928"/>
                    <a:pt x="92964" y="185928"/>
                  </a:cubicBezTo>
                  <a:cubicBezTo>
                    <a:pt x="80772" y="185928"/>
                    <a:pt x="68707" y="183642"/>
                    <a:pt x="57404" y="178943"/>
                  </a:cubicBezTo>
                  <a:cubicBezTo>
                    <a:pt x="46101" y="174244"/>
                    <a:pt x="35941" y="167513"/>
                    <a:pt x="27178" y="158750"/>
                  </a:cubicBezTo>
                  <a:cubicBezTo>
                    <a:pt x="18415" y="149987"/>
                    <a:pt x="11684" y="139954"/>
                    <a:pt x="6985" y="128524"/>
                  </a:cubicBezTo>
                  <a:cubicBezTo>
                    <a:pt x="2286" y="117094"/>
                    <a:pt x="0" y="105156"/>
                    <a:pt x="0" y="92964"/>
                  </a:cubicBezTo>
                  <a:cubicBezTo>
                    <a:pt x="0" y="80772"/>
                    <a:pt x="2286" y="68707"/>
                    <a:pt x="6985" y="57404"/>
                  </a:cubicBezTo>
                  <a:cubicBezTo>
                    <a:pt x="11684" y="46101"/>
                    <a:pt x="18415" y="35941"/>
                    <a:pt x="27178" y="27178"/>
                  </a:cubicBezTo>
                  <a:cubicBezTo>
                    <a:pt x="35941" y="18415"/>
                    <a:pt x="45720" y="11684"/>
                    <a:pt x="57150" y="6985"/>
                  </a:cubicBezTo>
                  <a:cubicBezTo>
                    <a:pt x="68580" y="2286"/>
                    <a:pt x="80518" y="0"/>
                    <a:pt x="92710" y="0"/>
                  </a:cubicBezTo>
                  <a:cubicBezTo>
                    <a:pt x="104902" y="0"/>
                    <a:pt x="116967" y="2286"/>
                    <a:pt x="128270" y="6985"/>
                  </a:cubicBezTo>
                  <a:cubicBezTo>
                    <a:pt x="139573" y="11684"/>
                    <a:pt x="149733" y="18415"/>
                    <a:pt x="158496" y="27178"/>
                  </a:cubicBezTo>
                  <a:cubicBezTo>
                    <a:pt x="167259" y="35941"/>
                    <a:pt x="173990" y="45974"/>
                    <a:pt x="178689" y="57404"/>
                  </a:cubicBezTo>
                  <a:cubicBezTo>
                    <a:pt x="183388" y="68834"/>
                    <a:pt x="185674" y="80772"/>
                    <a:pt x="185674" y="92964"/>
                  </a:cubicBezTo>
                  <a:lnTo>
                    <a:pt x="185801" y="92964"/>
                  </a:lnTo>
                  <a:close/>
                </a:path>
              </a:pathLst>
            </a:custGeom>
            <a:solidFill>
              <a:srgbClr val="0A171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3500" y="63500"/>
              <a:ext cx="189484" cy="189230"/>
            </a:xfrm>
            <a:custGeom>
              <a:avLst/>
              <a:gdLst/>
              <a:ahLst/>
              <a:cxnLst/>
              <a:rect r="r" b="b" t="t" l="l"/>
              <a:pathLst>
                <a:path h="189230" w="189484">
                  <a:moveTo>
                    <a:pt x="189484" y="94742"/>
                  </a:moveTo>
                  <a:cubicBezTo>
                    <a:pt x="189484" y="107315"/>
                    <a:pt x="187071" y="119380"/>
                    <a:pt x="182372" y="130937"/>
                  </a:cubicBezTo>
                  <a:lnTo>
                    <a:pt x="180848" y="130302"/>
                  </a:lnTo>
                  <a:lnTo>
                    <a:pt x="182372" y="130937"/>
                  </a:lnTo>
                  <a:cubicBezTo>
                    <a:pt x="177546" y="142621"/>
                    <a:pt x="170688" y="152781"/>
                    <a:pt x="161925" y="161671"/>
                  </a:cubicBezTo>
                  <a:cubicBezTo>
                    <a:pt x="153162" y="170561"/>
                    <a:pt x="142875" y="177419"/>
                    <a:pt x="131191" y="182118"/>
                  </a:cubicBezTo>
                  <a:cubicBezTo>
                    <a:pt x="119507" y="186944"/>
                    <a:pt x="107442" y="189230"/>
                    <a:pt x="94996" y="189230"/>
                  </a:cubicBezTo>
                  <a:lnTo>
                    <a:pt x="94996" y="187706"/>
                  </a:lnTo>
                  <a:lnTo>
                    <a:pt x="94996" y="189230"/>
                  </a:lnTo>
                  <a:cubicBezTo>
                    <a:pt x="82423" y="189230"/>
                    <a:pt x="70358" y="186817"/>
                    <a:pt x="58801" y="182118"/>
                  </a:cubicBezTo>
                  <a:lnTo>
                    <a:pt x="59436" y="180594"/>
                  </a:lnTo>
                  <a:lnTo>
                    <a:pt x="58801" y="182118"/>
                  </a:lnTo>
                  <a:cubicBezTo>
                    <a:pt x="47117" y="177292"/>
                    <a:pt x="36957" y="170434"/>
                    <a:pt x="28067" y="161671"/>
                  </a:cubicBezTo>
                  <a:cubicBezTo>
                    <a:pt x="19177" y="152908"/>
                    <a:pt x="12319" y="142621"/>
                    <a:pt x="7620" y="130937"/>
                  </a:cubicBezTo>
                  <a:lnTo>
                    <a:pt x="9144" y="130302"/>
                  </a:lnTo>
                  <a:lnTo>
                    <a:pt x="7620" y="130937"/>
                  </a:lnTo>
                  <a:cubicBezTo>
                    <a:pt x="2413" y="119380"/>
                    <a:pt x="0" y="107315"/>
                    <a:pt x="0" y="94742"/>
                  </a:cubicBezTo>
                  <a:lnTo>
                    <a:pt x="1524" y="94742"/>
                  </a:lnTo>
                  <a:lnTo>
                    <a:pt x="0" y="94742"/>
                  </a:lnTo>
                  <a:cubicBezTo>
                    <a:pt x="0" y="82169"/>
                    <a:pt x="2413" y="70104"/>
                    <a:pt x="7112" y="58547"/>
                  </a:cubicBezTo>
                  <a:lnTo>
                    <a:pt x="8636" y="59182"/>
                  </a:lnTo>
                  <a:lnTo>
                    <a:pt x="7112" y="58547"/>
                  </a:lnTo>
                  <a:cubicBezTo>
                    <a:pt x="11938" y="46863"/>
                    <a:pt x="18796" y="36703"/>
                    <a:pt x="27559" y="27813"/>
                  </a:cubicBezTo>
                  <a:cubicBezTo>
                    <a:pt x="36322" y="18923"/>
                    <a:pt x="46736" y="12065"/>
                    <a:pt x="58420" y="7239"/>
                  </a:cubicBezTo>
                  <a:lnTo>
                    <a:pt x="59055" y="8763"/>
                  </a:lnTo>
                  <a:lnTo>
                    <a:pt x="58420" y="7239"/>
                  </a:lnTo>
                  <a:cubicBezTo>
                    <a:pt x="70104" y="2413"/>
                    <a:pt x="82296" y="0"/>
                    <a:pt x="94742" y="0"/>
                  </a:cubicBezTo>
                  <a:lnTo>
                    <a:pt x="94742" y="1524"/>
                  </a:lnTo>
                  <a:lnTo>
                    <a:pt x="94742" y="0"/>
                  </a:lnTo>
                  <a:cubicBezTo>
                    <a:pt x="107315" y="0"/>
                    <a:pt x="119380" y="2413"/>
                    <a:pt x="130937" y="7112"/>
                  </a:cubicBezTo>
                  <a:cubicBezTo>
                    <a:pt x="142621" y="11938"/>
                    <a:pt x="152781" y="18796"/>
                    <a:pt x="161671" y="27559"/>
                  </a:cubicBezTo>
                  <a:cubicBezTo>
                    <a:pt x="170561" y="36322"/>
                    <a:pt x="177419" y="46609"/>
                    <a:pt x="182118" y="58293"/>
                  </a:cubicBezTo>
                  <a:lnTo>
                    <a:pt x="180594" y="58928"/>
                  </a:lnTo>
                  <a:lnTo>
                    <a:pt x="182118" y="58293"/>
                  </a:lnTo>
                  <a:cubicBezTo>
                    <a:pt x="186944" y="69977"/>
                    <a:pt x="189230" y="82042"/>
                    <a:pt x="189230" y="94488"/>
                  </a:cubicBezTo>
                  <a:lnTo>
                    <a:pt x="187706" y="94488"/>
                  </a:lnTo>
                  <a:lnTo>
                    <a:pt x="189230" y="94488"/>
                  </a:lnTo>
                  <a:moveTo>
                    <a:pt x="186055" y="94488"/>
                  </a:moveTo>
                  <a:cubicBezTo>
                    <a:pt x="186055" y="82296"/>
                    <a:pt x="183769" y="70612"/>
                    <a:pt x="179197" y="59436"/>
                  </a:cubicBezTo>
                  <a:cubicBezTo>
                    <a:pt x="174625" y="48260"/>
                    <a:pt x="167894" y="38354"/>
                    <a:pt x="159385" y="29718"/>
                  </a:cubicBezTo>
                  <a:lnTo>
                    <a:pt x="160528" y="28575"/>
                  </a:lnTo>
                  <a:lnTo>
                    <a:pt x="159385" y="29718"/>
                  </a:lnTo>
                  <a:cubicBezTo>
                    <a:pt x="150749" y="21082"/>
                    <a:pt x="140970" y="14478"/>
                    <a:pt x="129667" y="9906"/>
                  </a:cubicBezTo>
                  <a:lnTo>
                    <a:pt x="130302" y="8382"/>
                  </a:lnTo>
                  <a:lnTo>
                    <a:pt x="129667" y="9906"/>
                  </a:lnTo>
                  <a:cubicBezTo>
                    <a:pt x="118364" y="5334"/>
                    <a:pt x="106807" y="3048"/>
                    <a:pt x="94615" y="3048"/>
                  </a:cubicBezTo>
                  <a:cubicBezTo>
                    <a:pt x="82423" y="3048"/>
                    <a:pt x="70739" y="5334"/>
                    <a:pt x="59563" y="9906"/>
                  </a:cubicBezTo>
                  <a:cubicBezTo>
                    <a:pt x="48387" y="14478"/>
                    <a:pt x="38481" y="21209"/>
                    <a:pt x="29845" y="29718"/>
                  </a:cubicBezTo>
                  <a:lnTo>
                    <a:pt x="28702" y="28575"/>
                  </a:lnTo>
                  <a:lnTo>
                    <a:pt x="29845" y="29718"/>
                  </a:lnTo>
                  <a:cubicBezTo>
                    <a:pt x="21209" y="38354"/>
                    <a:pt x="14605" y="48133"/>
                    <a:pt x="10033" y="59436"/>
                  </a:cubicBezTo>
                  <a:cubicBezTo>
                    <a:pt x="5461" y="70739"/>
                    <a:pt x="3175" y="82296"/>
                    <a:pt x="3175" y="94488"/>
                  </a:cubicBezTo>
                  <a:cubicBezTo>
                    <a:pt x="3175" y="106680"/>
                    <a:pt x="5461" y="118364"/>
                    <a:pt x="10033" y="129540"/>
                  </a:cubicBezTo>
                  <a:cubicBezTo>
                    <a:pt x="14605" y="140716"/>
                    <a:pt x="21336" y="150622"/>
                    <a:pt x="29845" y="159258"/>
                  </a:cubicBezTo>
                  <a:lnTo>
                    <a:pt x="28702" y="160401"/>
                  </a:lnTo>
                  <a:lnTo>
                    <a:pt x="29845" y="159258"/>
                  </a:lnTo>
                  <a:cubicBezTo>
                    <a:pt x="38481" y="167894"/>
                    <a:pt x="48260" y="174498"/>
                    <a:pt x="59563" y="179070"/>
                  </a:cubicBezTo>
                  <a:cubicBezTo>
                    <a:pt x="70866" y="183642"/>
                    <a:pt x="82423" y="185928"/>
                    <a:pt x="94615" y="185928"/>
                  </a:cubicBezTo>
                  <a:cubicBezTo>
                    <a:pt x="106807" y="185928"/>
                    <a:pt x="118491" y="183642"/>
                    <a:pt x="129667" y="179070"/>
                  </a:cubicBezTo>
                  <a:lnTo>
                    <a:pt x="130302" y="180594"/>
                  </a:lnTo>
                  <a:lnTo>
                    <a:pt x="129667" y="179070"/>
                  </a:lnTo>
                  <a:cubicBezTo>
                    <a:pt x="140970" y="174498"/>
                    <a:pt x="150749" y="167767"/>
                    <a:pt x="159385" y="159258"/>
                  </a:cubicBezTo>
                  <a:lnTo>
                    <a:pt x="160528" y="160401"/>
                  </a:lnTo>
                  <a:lnTo>
                    <a:pt x="159385" y="159258"/>
                  </a:lnTo>
                  <a:cubicBezTo>
                    <a:pt x="168021" y="150622"/>
                    <a:pt x="174625" y="140843"/>
                    <a:pt x="179197" y="129540"/>
                  </a:cubicBezTo>
                  <a:cubicBezTo>
                    <a:pt x="183769" y="118237"/>
                    <a:pt x="186055" y="106680"/>
                    <a:pt x="186055" y="94488"/>
                  </a:cubicBezTo>
                  <a:close/>
                </a:path>
              </a:pathLst>
            </a:custGeom>
            <a:solidFill>
              <a:srgbClr val="0A1718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128125" y="967016"/>
            <a:ext cx="3700224" cy="2914840"/>
            <a:chOff x="0" y="0"/>
            <a:chExt cx="3700221" cy="29148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56007" y="61976"/>
              <a:ext cx="2250567" cy="2796413"/>
            </a:xfrm>
            <a:custGeom>
              <a:avLst/>
              <a:gdLst/>
              <a:ahLst/>
              <a:cxnLst/>
              <a:rect r="r" b="b" t="t" l="l"/>
              <a:pathLst>
                <a:path h="2796413" w="2250567">
                  <a:moveTo>
                    <a:pt x="1344676" y="1537970"/>
                  </a:moveTo>
                  <a:cubicBezTo>
                    <a:pt x="1372616" y="1667510"/>
                    <a:pt x="1401318" y="1803527"/>
                    <a:pt x="1431417" y="1939036"/>
                  </a:cubicBezTo>
                  <a:cubicBezTo>
                    <a:pt x="1471549" y="2118360"/>
                    <a:pt x="1512443" y="2297811"/>
                    <a:pt x="1553718" y="2477135"/>
                  </a:cubicBezTo>
                  <a:cubicBezTo>
                    <a:pt x="1575562" y="2573020"/>
                    <a:pt x="1483741" y="2666111"/>
                    <a:pt x="1390269" y="2633599"/>
                  </a:cubicBezTo>
                  <a:cubicBezTo>
                    <a:pt x="1361948" y="2623947"/>
                    <a:pt x="1337945" y="2577592"/>
                    <a:pt x="1327785" y="2543175"/>
                  </a:cubicBezTo>
                  <a:cubicBezTo>
                    <a:pt x="1295527" y="2433701"/>
                    <a:pt x="1269619" y="2322195"/>
                    <a:pt x="1243203" y="2211324"/>
                  </a:cubicBezTo>
                  <a:cubicBezTo>
                    <a:pt x="1199896" y="2032635"/>
                    <a:pt x="1158240" y="1853692"/>
                    <a:pt x="1114933" y="1674622"/>
                  </a:cubicBezTo>
                  <a:cubicBezTo>
                    <a:pt x="1109218" y="1651000"/>
                    <a:pt x="1099566" y="1628013"/>
                    <a:pt x="1092073" y="1605026"/>
                  </a:cubicBezTo>
                  <a:cubicBezTo>
                    <a:pt x="1022096" y="1822831"/>
                    <a:pt x="956183" y="2038350"/>
                    <a:pt x="883793" y="2252218"/>
                  </a:cubicBezTo>
                  <a:cubicBezTo>
                    <a:pt x="831469" y="2406142"/>
                    <a:pt x="771525" y="2557526"/>
                    <a:pt x="714248" y="2709672"/>
                  </a:cubicBezTo>
                  <a:cubicBezTo>
                    <a:pt x="687705" y="2779903"/>
                    <a:pt x="656463" y="2796413"/>
                    <a:pt x="578358" y="2785364"/>
                  </a:cubicBezTo>
                  <a:cubicBezTo>
                    <a:pt x="525653" y="2777871"/>
                    <a:pt x="493014" y="2745105"/>
                    <a:pt x="495554" y="2677414"/>
                  </a:cubicBezTo>
                  <a:cubicBezTo>
                    <a:pt x="498729" y="2600706"/>
                    <a:pt x="507365" y="2522093"/>
                    <a:pt x="529590" y="2448941"/>
                  </a:cubicBezTo>
                  <a:cubicBezTo>
                    <a:pt x="630301" y="2119503"/>
                    <a:pt x="736473" y="1791716"/>
                    <a:pt x="840486" y="1463421"/>
                  </a:cubicBezTo>
                  <a:cubicBezTo>
                    <a:pt x="842264" y="1458468"/>
                    <a:pt x="841883" y="1452626"/>
                    <a:pt x="844042" y="1431417"/>
                  </a:cubicBezTo>
                  <a:cubicBezTo>
                    <a:pt x="704215" y="1431417"/>
                    <a:pt x="567690" y="1430655"/>
                    <a:pt x="431038" y="1431798"/>
                  </a:cubicBezTo>
                  <a:cubicBezTo>
                    <a:pt x="312674" y="1432560"/>
                    <a:pt x="194818" y="1436116"/>
                    <a:pt x="76454" y="1437132"/>
                  </a:cubicBezTo>
                  <a:cubicBezTo>
                    <a:pt x="18669" y="1437513"/>
                    <a:pt x="0" y="1419225"/>
                    <a:pt x="10033" y="1363599"/>
                  </a:cubicBezTo>
                  <a:cubicBezTo>
                    <a:pt x="29718" y="1252347"/>
                    <a:pt x="40513" y="1225550"/>
                    <a:pt x="150876" y="1212215"/>
                  </a:cubicBezTo>
                  <a:cubicBezTo>
                    <a:pt x="377825" y="1185418"/>
                    <a:pt x="605155" y="1162304"/>
                    <a:pt x="832104" y="1137666"/>
                  </a:cubicBezTo>
                  <a:cubicBezTo>
                    <a:pt x="847090" y="1135888"/>
                    <a:pt x="862203" y="1133729"/>
                    <a:pt x="862965" y="1133729"/>
                  </a:cubicBezTo>
                  <a:cubicBezTo>
                    <a:pt x="846455" y="869315"/>
                    <a:pt x="828548" y="608457"/>
                    <a:pt x="815721" y="348107"/>
                  </a:cubicBezTo>
                  <a:cubicBezTo>
                    <a:pt x="811784" y="265303"/>
                    <a:pt x="820420" y="181229"/>
                    <a:pt x="826135" y="98425"/>
                  </a:cubicBezTo>
                  <a:cubicBezTo>
                    <a:pt x="827532" y="76200"/>
                    <a:pt x="832993" y="48895"/>
                    <a:pt x="846963" y="34163"/>
                  </a:cubicBezTo>
                  <a:cubicBezTo>
                    <a:pt x="863473" y="16637"/>
                    <a:pt x="892048" y="0"/>
                    <a:pt x="914400" y="1524"/>
                  </a:cubicBezTo>
                  <a:cubicBezTo>
                    <a:pt x="928751" y="2540"/>
                    <a:pt x="950214" y="35306"/>
                    <a:pt x="952754" y="56007"/>
                  </a:cubicBezTo>
                  <a:cubicBezTo>
                    <a:pt x="977773" y="257937"/>
                    <a:pt x="998982" y="460375"/>
                    <a:pt x="1022731" y="662305"/>
                  </a:cubicBezTo>
                  <a:cubicBezTo>
                    <a:pt x="1039241" y="804291"/>
                    <a:pt x="1058164" y="946404"/>
                    <a:pt x="1076071" y="1088517"/>
                  </a:cubicBezTo>
                  <a:cubicBezTo>
                    <a:pt x="1081024" y="1090295"/>
                    <a:pt x="1086104" y="1092073"/>
                    <a:pt x="1091057" y="1094232"/>
                  </a:cubicBezTo>
                  <a:cubicBezTo>
                    <a:pt x="1118616" y="1061212"/>
                    <a:pt x="1148461" y="1029716"/>
                    <a:pt x="1173226" y="994410"/>
                  </a:cubicBezTo>
                  <a:cubicBezTo>
                    <a:pt x="1298321" y="817245"/>
                    <a:pt x="1420241" y="637794"/>
                    <a:pt x="1546733" y="461264"/>
                  </a:cubicBezTo>
                  <a:cubicBezTo>
                    <a:pt x="1608836" y="374904"/>
                    <a:pt x="1676146" y="292227"/>
                    <a:pt x="1744726" y="211201"/>
                  </a:cubicBezTo>
                  <a:cubicBezTo>
                    <a:pt x="1779143" y="170561"/>
                    <a:pt x="1834769" y="175260"/>
                    <a:pt x="1902841" y="214122"/>
                  </a:cubicBezTo>
                  <a:cubicBezTo>
                    <a:pt x="1948688" y="240284"/>
                    <a:pt x="1974977" y="280416"/>
                    <a:pt x="1955546" y="329946"/>
                  </a:cubicBezTo>
                  <a:cubicBezTo>
                    <a:pt x="1931162" y="392303"/>
                    <a:pt x="1901063" y="454025"/>
                    <a:pt x="1863344" y="509270"/>
                  </a:cubicBezTo>
                  <a:cubicBezTo>
                    <a:pt x="1721739" y="715264"/>
                    <a:pt x="1575816" y="918210"/>
                    <a:pt x="1431671" y="1122299"/>
                  </a:cubicBezTo>
                  <a:cubicBezTo>
                    <a:pt x="1420622" y="1138047"/>
                    <a:pt x="1410843" y="1154938"/>
                    <a:pt x="1393698" y="1181862"/>
                  </a:cubicBezTo>
                  <a:cubicBezTo>
                    <a:pt x="1420495" y="1181862"/>
                    <a:pt x="1440307" y="1183259"/>
                    <a:pt x="1459738" y="1181481"/>
                  </a:cubicBezTo>
                  <a:cubicBezTo>
                    <a:pt x="1685544" y="1164336"/>
                    <a:pt x="1911858" y="1146683"/>
                    <a:pt x="2137664" y="1128776"/>
                  </a:cubicBezTo>
                  <a:cubicBezTo>
                    <a:pt x="2218309" y="1122299"/>
                    <a:pt x="2241296" y="1141603"/>
                    <a:pt x="2245233" y="1224280"/>
                  </a:cubicBezTo>
                  <a:cubicBezTo>
                    <a:pt x="2250567" y="1334770"/>
                    <a:pt x="2233803" y="1357376"/>
                    <a:pt x="2126869" y="1379347"/>
                  </a:cubicBezTo>
                  <a:cubicBezTo>
                    <a:pt x="1869440" y="1431417"/>
                    <a:pt x="1611630" y="1483741"/>
                    <a:pt x="1344930" y="1537970"/>
                  </a:cubicBezTo>
                  <a:lnTo>
                    <a:pt x="1344549" y="1537843"/>
                  </a:lnTo>
                  <a:close/>
                  <a:moveTo>
                    <a:pt x="548386" y="2655824"/>
                  </a:moveTo>
                  <a:cubicBezTo>
                    <a:pt x="656336" y="2671953"/>
                    <a:pt x="657733" y="2672334"/>
                    <a:pt x="690626" y="2584450"/>
                  </a:cubicBezTo>
                  <a:cubicBezTo>
                    <a:pt x="818261" y="2245741"/>
                    <a:pt x="950214" y="1908556"/>
                    <a:pt x="1029081" y="1553718"/>
                  </a:cubicBezTo>
                  <a:cubicBezTo>
                    <a:pt x="1037971" y="1513840"/>
                    <a:pt x="1061974" y="1477645"/>
                    <a:pt x="1079246" y="1439926"/>
                  </a:cubicBezTo>
                  <a:cubicBezTo>
                    <a:pt x="1087882" y="1440942"/>
                    <a:pt x="1096391" y="1442085"/>
                    <a:pt x="1105408" y="1443101"/>
                  </a:cubicBezTo>
                  <a:cubicBezTo>
                    <a:pt x="1124077" y="1488694"/>
                    <a:pt x="1148715" y="1532890"/>
                    <a:pt x="1160907" y="1580134"/>
                  </a:cubicBezTo>
                  <a:cubicBezTo>
                    <a:pt x="1202055" y="1741551"/>
                    <a:pt x="1239139" y="1903730"/>
                    <a:pt x="1278128" y="2065782"/>
                  </a:cubicBezTo>
                  <a:cubicBezTo>
                    <a:pt x="1314704" y="2217547"/>
                    <a:pt x="1352423" y="2369312"/>
                    <a:pt x="1390650" y="2527554"/>
                  </a:cubicBezTo>
                  <a:cubicBezTo>
                    <a:pt x="1430782" y="2513203"/>
                    <a:pt x="1458849" y="2503170"/>
                    <a:pt x="1486408" y="2493391"/>
                  </a:cubicBezTo>
                  <a:cubicBezTo>
                    <a:pt x="1420749" y="2197100"/>
                    <a:pt x="1355979" y="1907921"/>
                    <a:pt x="1293495" y="1618361"/>
                  </a:cubicBezTo>
                  <a:cubicBezTo>
                    <a:pt x="1284224" y="1575689"/>
                    <a:pt x="1281684" y="1529715"/>
                    <a:pt x="1284605" y="1486027"/>
                  </a:cubicBezTo>
                  <a:cubicBezTo>
                    <a:pt x="1287780" y="1438656"/>
                    <a:pt x="1319022" y="1409954"/>
                    <a:pt x="1367409" y="1402842"/>
                  </a:cubicBezTo>
                  <a:cubicBezTo>
                    <a:pt x="1495425" y="1383919"/>
                    <a:pt x="1624076" y="1367663"/>
                    <a:pt x="1751711" y="1344041"/>
                  </a:cubicBezTo>
                  <a:cubicBezTo>
                    <a:pt x="1891919" y="1318260"/>
                    <a:pt x="2030984" y="1285621"/>
                    <a:pt x="2170557" y="1255776"/>
                  </a:cubicBezTo>
                  <a:cubicBezTo>
                    <a:pt x="2108454" y="1247521"/>
                    <a:pt x="2049018" y="1253236"/>
                    <a:pt x="1989455" y="1257554"/>
                  </a:cubicBezTo>
                  <a:cubicBezTo>
                    <a:pt x="1786509" y="1271905"/>
                    <a:pt x="1583944" y="1289939"/>
                    <a:pt x="1380744" y="1298448"/>
                  </a:cubicBezTo>
                  <a:cubicBezTo>
                    <a:pt x="1283208" y="1302766"/>
                    <a:pt x="1259586" y="1252855"/>
                    <a:pt x="1307211" y="1168654"/>
                  </a:cubicBezTo>
                  <a:cubicBezTo>
                    <a:pt x="1311910" y="1160399"/>
                    <a:pt x="1317244" y="1152144"/>
                    <a:pt x="1322578" y="1144016"/>
                  </a:cubicBezTo>
                  <a:cubicBezTo>
                    <a:pt x="1454912" y="952881"/>
                    <a:pt x="1586738" y="761111"/>
                    <a:pt x="1719453" y="569976"/>
                  </a:cubicBezTo>
                  <a:cubicBezTo>
                    <a:pt x="1773174" y="492506"/>
                    <a:pt x="1828038" y="415290"/>
                    <a:pt x="1882521" y="338201"/>
                  </a:cubicBezTo>
                  <a:cubicBezTo>
                    <a:pt x="1799336" y="280797"/>
                    <a:pt x="1779651" y="280416"/>
                    <a:pt x="1726946" y="353568"/>
                  </a:cubicBezTo>
                  <a:cubicBezTo>
                    <a:pt x="1551178" y="597154"/>
                    <a:pt x="1378458" y="842899"/>
                    <a:pt x="1203833" y="1087628"/>
                  </a:cubicBezTo>
                  <a:cubicBezTo>
                    <a:pt x="1175893" y="1126744"/>
                    <a:pt x="1147191" y="1166876"/>
                    <a:pt x="1112393" y="1199515"/>
                  </a:cubicBezTo>
                  <a:cubicBezTo>
                    <a:pt x="1077595" y="1232535"/>
                    <a:pt x="1048893" y="1221740"/>
                    <a:pt x="1037463" y="1174877"/>
                  </a:cubicBezTo>
                  <a:cubicBezTo>
                    <a:pt x="1022477" y="1112774"/>
                    <a:pt x="1006348" y="1050417"/>
                    <a:pt x="999109" y="987298"/>
                  </a:cubicBezTo>
                  <a:cubicBezTo>
                    <a:pt x="970153" y="735076"/>
                    <a:pt x="944372" y="482473"/>
                    <a:pt x="916559" y="229997"/>
                  </a:cubicBezTo>
                  <a:cubicBezTo>
                    <a:pt x="912622" y="194437"/>
                    <a:pt x="906145" y="159385"/>
                    <a:pt x="900811" y="123825"/>
                  </a:cubicBezTo>
                  <a:cubicBezTo>
                    <a:pt x="895477" y="124841"/>
                    <a:pt x="889762" y="125603"/>
                    <a:pt x="884301" y="126746"/>
                  </a:cubicBezTo>
                  <a:cubicBezTo>
                    <a:pt x="866775" y="364617"/>
                    <a:pt x="870712" y="602107"/>
                    <a:pt x="899287" y="839216"/>
                  </a:cubicBezTo>
                  <a:cubicBezTo>
                    <a:pt x="911479" y="941197"/>
                    <a:pt x="930783" y="1042162"/>
                    <a:pt x="942594" y="1144143"/>
                  </a:cubicBezTo>
                  <a:cubicBezTo>
                    <a:pt x="950849" y="1212977"/>
                    <a:pt x="931799" y="1236726"/>
                    <a:pt x="863981" y="1248537"/>
                  </a:cubicBezTo>
                  <a:cubicBezTo>
                    <a:pt x="818515" y="1256792"/>
                    <a:pt x="771398" y="1259332"/>
                    <a:pt x="725297" y="1263523"/>
                  </a:cubicBezTo>
                  <a:cubicBezTo>
                    <a:pt x="575818" y="1278509"/>
                    <a:pt x="426212" y="1293368"/>
                    <a:pt x="276733" y="1308100"/>
                  </a:cubicBezTo>
                  <a:cubicBezTo>
                    <a:pt x="277114" y="1313053"/>
                    <a:pt x="277495" y="1317752"/>
                    <a:pt x="277749" y="1322832"/>
                  </a:cubicBezTo>
                  <a:cubicBezTo>
                    <a:pt x="459867" y="1322832"/>
                    <a:pt x="641604" y="1322070"/>
                    <a:pt x="823849" y="1323213"/>
                  </a:cubicBezTo>
                  <a:cubicBezTo>
                    <a:pt x="923544" y="1323975"/>
                    <a:pt x="951484" y="1368044"/>
                    <a:pt x="914908" y="1462405"/>
                  </a:cubicBezTo>
                  <a:cubicBezTo>
                    <a:pt x="890905" y="1523746"/>
                    <a:pt x="863346" y="1583690"/>
                    <a:pt x="843534" y="1646428"/>
                  </a:cubicBezTo>
                  <a:cubicBezTo>
                    <a:pt x="758571" y="1915922"/>
                    <a:pt x="675513" y="2185924"/>
                    <a:pt x="593725" y="2456561"/>
                  </a:cubicBezTo>
                  <a:cubicBezTo>
                    <a:pt x="574421" y="2520061"/>
                    <a:pt x="563245" y="2586355"/>
                    <a:pt x="547878" y="2655951"/>
                  </a:cubicBezTo>
                  <a:lnTo>
                    <a:pt x="548005" y="2655697"/>
                  </a:lnTo>
                  <a:close/>
                </a:path>
              </a:pathLst>
            </a:custGeom>
            <a:solidFill>
              <a:srgbClr val="F0EFE2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304415" y="1216787"/>
              <a:ext cx="1332357" cy="1634617"/>
            </a:xfrm>
            <a:custGeom>
              <a:avLst/>
              <a:gdLst/>
              <a:ahLst/>
              <a:cxnLst/>
              <a:rect r="r" b="b" t="t" l="l"/>
              <a:pathLst>
                <a:path h="1634617" w="1332357">
                  <a:moveTo>
                    <a:pt x="695960" y="0"/>
                  </a:moveTo>
                  <a:cubicBezTo>
                    <a:pt x="690626" y="0"/>
                    <a:pt x="681101" y="11303"/>
                    <a:pt x="675640" y="18796"/>
                  </a:cubicBezTo>
                  <a:cubicBezTo>
                    <a:pt x="671449" y="24511"/>
                    <a:pt x="670560" y="33020"/>
                    <a:pt x="669036" y="40259"/>
                  </a:cubicBezTo>
                  <a:cubicBezTo>
                    <a:pt x="622554" y="257302"/>
                    <a:pt x="575945" y="473964"/>
                    <a:pt x="529209" y="693166"/>
                  </a:cubicBezTo>
                  <a:cubicBezTo>
                    <a:pt x="493268" y="675894"/>
                    <a:pt x="451231" y="654050"/>
                    <a:pt x="408051" y="634746"/>
                  </a:cubicBezTo>
                  <a:cubicBezTo>
                    <a:pt x="357886" y="612394"/>
                    <a:pt x="307086" y="590550"/>
                    <a:pt x="255524" y="571754"/>
                  </a:cubicBezTo>
                  <a:cubicBezTo>
                    <a:pt x="254000" y="571246"/>
                    <a:pt x="252476" y="570992"/>
                    <a:pt x="250825" y="570992"/>
                  </a:cubicBezTo>
                  <a:cubicBezTo>
                    <a:pt x="240538" y="570992"/>
                    <a:pt x="227076" y="579501"/>
                    <a:pt x="215646" y="583184"/>
                  </a:cubicBezTo>
                  <a:cubicBezTo>
                    <a:pt x="220472" y="596519"/>
                    <a:pt x="222250" y="613537"/>
                    <a:pt x="231394" y="622300"/>
                  </a:cubicBezTo>
                  <a:cubicBezTo>
                    <a:pt x="252222" y="642239"/>
                    <a:pt x="278511" y="657225"/>
                    <a:pt x="299720" y="677037"/>
                  </a:cubicBezTo>
                  <a:cubicBezTo>
                    <a:pt x="337693" y="713105"/>
                    <a:pt x="373507" y="751205"/>
                    <a:pt x="413639" y="792099"/>
                  </a:cubicBezTo>
                  <a:cubicBezTo>
                    <a:pt x="390398" y="807466"/>
                    <a:pt x="375285" y="817753"/>
                    <a:pt x="360172" y="827913"/>
                  </a:cubicBezTo>
                  <a:cubicBezTo>
                    <a:pt x="278257" y="880872"/>
                    <a:pt x="194945" y="931418"/>
                    <a:pt x="115697" y="988060"/>
                  </a:cubicBezTo>
                  <a:cubicBezTo>
                    <a:pt x="73406" y="1018413"/>
                    <a:pt x="38354" y="1058926"/>
                    <a:pt x="0" y="1094994"/>
                  </a:cubicBezTo>
                  <a:cubicBezTo>
                    <a:pt x="0" y="1101598"/>
                    <a:pt x="0" y="1107948"/>
                    <a:pt x="0" y="1114679"/>
                  </a:cubicBezTo>
                  <a:cubicBezTo>
                    <a:pt x="10033" y="1125982"/>
                    <a:pt x="21590" y="1130046"/>
                    <a:pt x="33782" y="1130046"/>
                  </a:cubicBezTo>
                  <a:cubicBezTo>
                    <a:pt x="42164" y="1130046"/>
                    <a:pt x="50800" y="1128141"/>
                    <a:pt x="59436" y="1125220"/>
                  </a:cubicBezTo>
                  <a:cubicBezTo>
                    <a:pt x="144653" y="1097153"/>
                    <a:pt x="229743" y="1069213"/>
                    <a:pt x="314706" y="1040257"/>
                  </a:cubicBezTo>
                  <a:cubicBezTo>
                    <a:pt x="365379" y="1022985"/>
                    <a:pt x="415290" y="1003554"/>
                    <a:pt x="466979" y="984885"/>
                  </a:cubicBezTo>
                  <a:cubicBezTo>
                    <a:pt x="470662" y="996696"/>
                    <a:pt x="473329" y="1003554"/>
                    <a:pt x="474472" y="1010920"/>
                  </a:cubicBezTo>
                  <a:cubicBezTo>
                    <a:pt x="489839" y="1105154"/>
                    <a:pt x="504317" y="1199134"/>
                    <a:pt x="520065" y="1293368"/>
                  </a:cubicBezTo>
                  <a:cubicBezTo>
                    <a:pt x="536702" y="1393952"/>
                    <a:pt x="551434" y="1494917"/>
                    <a:pt x="596519" y="1587881"/>
                  </a:cubicBezTo>
                  <a:cubicBezTo>
                    <a:pt x="605282" y="1605661"/>
                    <a:pt x="610997" y="1634617"/>
                    <a:pt x="634111" y="1634617"/>
                  </a:cubicBezTo>
                  <a:cubicBezTo>
                    <a:pt x="636524" y="1634617"/>
                    <a:pt x="639191" y="1634236"/>
                    <a:pt x="642113" y="1633601"/>
                  </a:cubicBezTo>
                  <a:cubicBezTo>
                    <a:pt x="671068" y="1626616"/>
                    <a:pt x="668402" y="1594866"/>
                    <a:pt x="670180" y="1570355"/>
                  </a:cubicBezTo>
                  <a:cubicBezTo>
                    <a:pt x="678943" y="1442593"/>
                    <a:pt x="686817" y="1314958"/>
                    <a:pt x="696469" y="1187323"/>
                  </a:cubicBezTo>
                  <a:cubicBezTo>
                    <a:pt x="699517" y="1147064"/>
                    <a:pt x="706756" y="1107440"/>
                    <a:pt x="712471" y="1063244"/>
                  </a:cubicBezTo>
                  <a:cubicBezTo>
                    <a:pt x="743205" y="1077087"/>
                    <a:pt x="767081" y="1087120"/>
                    <a:pt x="790195" y="1099058"/>
                  </a:cubicBezTo>
                  <a:cubicBezTo>
                    <a:pt x="912623" y="1161415"/>
                    <a:pt x="1034289" y="1224915"/>
                    <a:pt x="1157352" y="1286129"/>
                  </a:cubicBezTo>
                  <a:cubicBezTo>
                    <a:pt x="1161035" y="1288034"/>
                    <a:pt x="1165353" y="1288669"/>
                    <a:pt x="1169924" y="1288669"/>
                  </a:cubicBezTo>
                  <a:cubicBezTo>
                    <a:pt x="1180339" y="1288669"/>
                    <a:pt x="1192530" y="1285240"/>
                    <a:pt x="1203198" y="1284605"/>
                  </a:cubicBezTo>
                  <a:cubicBezTo>
                    <a:pt x="1197102" y="1269746"/>
                    <a:pt x="1195070" y="1250696"/>
                    <a:pt x="1184529" y="1240409"/>
                  </a:cubicBezTo>
                  <a:cubicBezTo>
                    <a:pt x="1077595" y="1135888"/>
                    <a:pt x="968502" y="1033907"/>
                    <a:pt x="861441" y="929513"/>
                  </a:cubicBezTo>
                  <a:cubicBezTo>
                    <a:pt x="839978" y="908685"/>
                    <a:pt x="826389" y="880110"/>
                    <a:pt x="806450" y="851408"/>
                  </a:cubicBezTo>
                  <a:cubicBezTo>
                    <a:pt x="957199" y="807212"/>
                    <a:pt x="1099313" y="766445"/>
                    <a:pt x="1241045" y="723392"/>
                  </a:cubicBezTo>
                  <a:cubicBezTo>
                    <a:pt x="1272414" y="713740"/>
                    <a:pt x="1301878" y="697738"/>
                    <a:pt x="1332358" y="684657"/>
                  </a:cubicBezTo>
                  <a:cubicBezTo>
                    <a:pt x="1332358" y="682498"/>
                    <a:pt x="1332358" y="680466"/>
                    <a:pt x="1332358" y="678053"/>
                  </a:cubicBezTo>
                  <a:cubicBezTo>
                    <a:pt x="1321054" y="672211"/>
                    <a:pt x="1309117" y="660781"/>
                    <a:pt x="1297941" y="660781"/>
                  </a:cubicBezTo>
                  <a:cubicBezTo>
                    <a:pt x="1297560" y="660781"/>
                    <a:pt x="1297179" y="660781"/>
                    <a:pt x="1296671" y="660781"/>
                  </a:cubicBezTo>
                  <a:cubicBezTo>
                    <a:pt x="1193039" y="668655"/>
                    <a:pt x="1089661" y="677672"/>
                    <a:pt x="986283" y="688848"/>
                  </a:cubicBezTo>
                  <a:cubicBezTo>
                    <a:pt x="920624" y="695833"/>
                    <a:pt x="856108" y="711835"/>
                    <a:pt x="790449" y="715391"/>
                  </a:cubicBezTo>
                  <a:cubicBezTo>
                    <a:pt x="769113" y="716534"/>
                    <a:pt x="753746" y="717804"/>
                    <a:pt x="742824" y="717804"/>
                  </a:cubicBezTo>
                  <a:cubicBezTo>
                    <a:pt x="709296" y="717804"/>
                    <a:pt x="715646" y="706247"/>
                    <a:pt x="715646" y="646303"/>
                  </a:cubicBezTo>
                  <a:cubicBezTo>
                    <a:pt x="715646" y="446532"/>
                    <a:pt x="719583" y="247015"/>
                    <a:pt x="721742" y="47625"/>
                  </a:cubicBezTo>
                  <a:cubicBezTo>
                    <a:pt x="721996" y="38862"/>
                    <a:pt x="724155" y="28575"/>
                    <a:pt x="720471" y="21971"/>
                  </a:cubicBezTo>
                  <a:cubicBezTo>
                    <a:pt x="715392" y="12954"/>
                    <a:pt x="706248" y="2921"/>
                    <a:pt x="696976" y="254"/>
                  </a:cubicBezTo>
                  <a:cubicBezTo>
                    <a:pt x="696722" y="254"/>
                    <a:pt x="696468" y="127"/>
                    <a:pt x="696214" y="127"/>
                  </a:cubicBezTo>
                  <a:lnTo>
                    <a:pt x="696088" y="127"/>
                  </a:lnTo>
                  <a:close/>
                </a:path>
              </a:pathLst>
            </a:custGeom>
            <a:solidFill>
              <a:srgbClr val="F0EFE2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2081100" y="6246552"/>
            <a:ext cx="6206900" cy="3552825"/>
          </a:xfrm>
          <a:custGeom>
            <a:avLst/>
            <a:gdLst/>
            <a:ahLst/>
            <a:cxnLst/>
            <a:rect r="r" b="b" t="t" l="l"/>
            <a:pathLst>
              <a:path h="3552825" w="6206900">
                <a:moveTo>
                  <a:pt x="0" y="0"/>
                </a:moveTo>
                <a:lnTo>
                  <a:pt x="6206900" y="0"/>
                </a:lnTo>
                <a:lnTo>
                  <a:pt x="6206900" y="3552825"/>
                </a:lnTo>
                <a:lnTo>
                  <a:pt x="0" y="3552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4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272304" y="876624"/>
            <a:ext cx="13554513" cy="3846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89"/>
              </a:lnSpc>
            </a:pPr>
            <a:r>
              <a:rPr lang="en-US" sz="6349" i="true">
                <a:solidFill>
                  <a:srgbClr val="0A1718"/>
                </a:solidFill>
                <a:latin typeface="Radley Italics"/>
                <a:ea typeface="Radley Italics"/>
                <a:cs typeface="Radley Italics"/>
                <a:sym typeface="Radley Italics"/>
              </a:rPr>
              <a:t>Career in AI Engineering</a:t>
            </a:r>
          </a:p>
          <a:p>
            <a:pPr algn="l">
              <a:lnSpc>
                <a:spcPts val="5698"/>
              </a:lnSpc>
            </a:pPr>
            <a:r>
              <a:rPr lang="en-US" b="true" sz="4120">
                <a:solidFill>
                  <a:srgbClr val="0A171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Job Roles:</a:t>
            </a:r>
            <a:r>
              <a:rPr lang="en-US" sz="4120">
                <a:solidFill>
                  <a:srgbClr val="0A1718"/>
                </a:solidFill>
                <a:latin typeface="Canva Sans"/>
                <a:ea typeface="Canva Sans"/>
                <a:cs typeface="Canva Sans"/>
                <a:sym typeface="Canva Sans"/>
              </a:rPr>
              <a:t> AI Engineer, ML Developer, Data Scientist </a:t>
            </a:r>
            <a:r>
              <a:rPr lang="en-US" b="true" sz="4120">
                <a:solidFill>
                  <a:srgbClr val="0A171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Skills:</a:t>
            </a:r>
            <a:r>
              <a:rPr lang="en-US" sz="4120">
                <a:solidFill>
                  <a:srgbClr val="0A1718"/>
                </a:solidFill>
                <a:latin typeface="Canva Sans"/>
                <a:ea typeface="Canva Sans"/>
                <a:cs typeface="Canva Sans"/>
                <a:sym typeface="Canva Sans"/>
              </a:rPr>
              <a:t> Python, ML libraries, problem-solving Growing demand in tech, automotive, healthcare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DAGsGdqsiBc</dc:identifier>
  <dcterms:modified xsi:type="dcterms:W3CDTF">2011-08-01T06:04:30Z</dcterms:modified>
  <cp:revision>1</cp:revision>
  <dc:title>presentation.pdf</dc:title>
</cp:coreProperties>
</file>