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29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29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098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1"/>
          <p:cNvSpPr txBox="1"/>
          <p:nvPr/>
        </p:nvSpPr>
        <p:spPr>
          <a:xfrm>
            <a:off x="1790692" y="2828025"/>
            <a:ext cx="86106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HEMANATHAN R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94" name="Google Shape;19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1100" y="1325750"/>
            <a:ext cx="2466974" cy="522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1"/>
          <p:cNvSpPr txBox="1"/>
          <p:nvPr/>
        </p:nvSpPr>
        <p:spPr>
          <a:xfrm>
            <a:off x="2719575" y="2019300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a professional portfolio from scratch.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web development skills in HTML, CSS, and JS.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Portfolio serves as a personal brand identity.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1" name="Google Shape;71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2" name="Google Shape;72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6" name="Google Shape;86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"/>
          <p:cNvSpPr txBox="1"/>
          <p:nvPr>
            <p:ph idx="4294967295" type="ctrTitle"/>
          </p:nvPr>
        </p:nvSpPr>
        <p:spPr>
          <a:xfrm>
            <a:off x="447675" y="2686150"/>
            <a:ext cx="9245100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834075" y="2384250"/>
            <a:ext cx="6341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Need for a personal digital portfolio to showcase skills and projects.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are static and less interactive.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web-based portfolio gives better visibility and professional presentation.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/>
        </p:nvSpPr>
        <p:spPr>
          <a:xfrm>
            <a:off x="350067" y="3631371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683521" y="1701938"/>
            <a:ext cx="30000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and developed a digital portfolio website.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using HTML, CSS, and JavaScript.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Showcases About Me, Skills, Projects, and Contact Information.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3211717" y="2019297"/>
            <a:ext cx="30000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and Employers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Teachers and College Mentors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and Developers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Anyone interested in my 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4010400" y="1476375"/>
            <a:ext cx="3000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– Structure of the website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– Styling and layout design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– Interactivity and animations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– Code hosting and project sharing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2872966" y="1444629"/>
            <a:ext cx="30000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Dark Theme with neon green accents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 Section with name and tagline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Sections: About, Skills, Projects, Contact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Form for direct communication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3429010" y="1143557"/>
            <a:ext cx="3000000" cy="5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Smooth scroll and responsive design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Animated skill progress bars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project cards with hover effects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form with validation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 for project access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