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6E4-25BD-48B6-92CA-98BC45E7B03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FAB3-7B1B-402B-97EE-AAE3E409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0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6E4-25BD-48B6-92CA-98BC45E7B03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FAB3-7B1B-402B-97EE-AAE3E409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6E4-25BD-48B6-92CA-98BC45E7B03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FAB3-7B1B-402B-97EE-AAE3E409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6E4-25BD-48B6-92CA-98BC45E7B03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FAB3-7B1B-402B-97EE-AAE3E409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6E4-25BD-48B6-92CA-98BC45E7B03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FAB3-7B1B-402B-97EE-AAE3E409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9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6E4-25BD-48B6-92CA-98BC45E7B03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FAB3-7B1B-402B-97EE-AAE3E409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9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6E4-25BD-48B6-92CA-98BC45E7B03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FAB3-7B1B-402B-97EE-AAE3E409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1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6E4-25BD-48B6-92CA-98BC45E7B03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FAB3-7B1B-402B-97EE-AAE3E409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6E4-25BD-48B6-92CA-98BC45E7B03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FAB3-7B1B-402B-97EE-AAE3E409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7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6E4-25BD-48B6-92CA-98BC45E7B03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FAB3-7B1B-402B-97EE-AAE3E409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56E4-25BD-48B6-92CA-98BC45E7B03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FAB3-7B1B-402B-97EE-AAE3E409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0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556E4-25BD-48B6-92CA-98BC45E7B032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FAB3-7B1B-402B-97EE-AAE3E4095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4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0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8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5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6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hemidi benameur</dc:creator>
  <cp:lastModifiedBy>hemidi benameur</cp:lastModifiedBy>
  <cp:revision>1</cp:revision>
  <dcterms:created xsi:type="dcterms:W3CDTF">2020-08-17T17:10:55Z</dcterms:created>
  <dcterms:modified xsi:type="dcterms:W3CDTF">2020-08-17T17:11:03Z</dcterms:modified>
</cp:coreProperties>
</file>