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1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9" Type="http://schemas.openxmlformats.org/officeDocument/2006/relationships/presProps" Target="presProps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30E1-A1D0-4648-8983-220400CA472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29E-D7D2-4F74-8A02-952AB0234EE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49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30E1-A1D0-4648-8983-220400CA472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29E-D7D2-4F74-8A02-952AB0234EE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77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30E1-A1D0-4648-8983-220400CA472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29E-D7D2-4F74-8A02-952AB0234EE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3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30E1-A1D0-4648-8983-220400CA472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29E-D7D2-4F74-8A02-952AB0234EE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30E1-A1D0-4648-8983-220400CA472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29E-D7D2-4F74-8A02-952AB0234EE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20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30E1-A1D0-4648-8983-220400CA472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29E-D7D2-4F74-8A02-952AB0234EE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24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30E1-A1D0-4648-8983-220400CA472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29E-D7D2-4F74-8A02-952AB0234EE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5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30E1-A1D0-4648-8983-220400CA472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29E-D7D2-4F74-8A02-952AB0234EE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14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30E1-A1D0-4648-8983-220400CA472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29E-D7D2-4F74-8A02-952AB0234EE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34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30E1-A1D0-4648-8983-220400CA472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29E-D7D2-4F74-8A02-952AB0234EE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1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30E1-A1D0-4648-8983-220400CA472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E29E-D7D2-4F74-8A02-952AB0234EE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8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930E1-A1D0-4648-8983-220400CA47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3/8/2020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BE29E-D7D2-4F74-8A02-952AB0234E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5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0" y="2429302"/>
            <a:ext cx="4709207" cy="450377"/>
          </a:xfrm>
          <a:custGeom>
            <a:avLst/>
            <a:gdLst>
              <a:gd name="connsiteX0" fmla="*/ 0 w 4709207"/>
              <a:gd name="connsiteY0" fmla="*/ 0 h 450377"/>
              <a:gd name="connsiteX1" fmla="*/ 4708686 w 4709207"/>
              <a:gd name="connsiteY1" fmla="*/ 0 h 450377"/>
              <a:gd name="connsiteX2" fmla="*/ 4696345 w 4709207"/>
              <a:gd name="connsiteY2" fmla="*/ 80860 h 450377"/>
              <a:gd name="connsiteX3" fmla="*/ 4689143 w 4709207"/>
              <a:gd name="connsiteY3" fmla="*/ 223482 h 450377"/>
              <a:gd name="connsiteX4" fmla="*/ 4696345 w 4709207"/>
              <a:gd name="connsiteY4" fmla="*/ 366104 h 450377"/>
              <a:gd name="connsiteX5" fmla="*/ 4709207 w 4709207"/>
              <a:gd name="connsiteY5" fmla="*/ 450377 h 450377"/>
              <a:gd name="connsiteX6" fmla="*/ 0 w 4709207"/>
              <a:gd name="connsiteY6" fmla="*/ 450377 h 450377"/>
              <a:gd name="connsiteX7" fmla="*/ 0 w 4709207"/>
              <a:gd name="connsiteY7" fmla="*/ 0 h 45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09207" h="450377">
                <a:moveTo>
                  <a:pt x="0" y="0"/>
                </a:moveTo>
                <a:lnTo>
                  <a:pt x="4708686" y="0"/>
                </a:lnTo>
                <a:lnTo>
                  <a:pt x="4696345" y="80860"/>
                </a:lnTo>
                <a:cubicBezTo>
                  <a:pt x="4691583" y="127753"/>
                  <a:pt x="4689143" y="175333"/>
                  <a:pt x="4689143" y="223482"/>
                </a:cubicBezTo>
                <a:cubicBezTo>
                  <a:pt x="4689143" y="271632"/>
                  <a:pt x="4691583" y="319211"/>
                  <a:pt x="4696345" y="366104"/>
                </a:cubicBezTo>
                <a:lnTo>
                  <a:pt x="4709207" y="450377"/>
                </a:lnTo>
                <a:lnTo>
                  <a:pt x="0" y="450377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458910" y="2429302"/>
            <a:ext cx="4733090" cy="450377"/>
          </a:xfrm>
          <a:custGeom>
            <a:avLst/>
            <a:gdLst>
              <a:gd name="connsiteX0" fmla="*/ 520 w 4733090"/>
              <a:gd name="connsiteY0" fmla="*/ 0 h 450377"/>
              <a:gd name="connsiteX1" fmla="*/ 4733090 w 4733090"/>
              <a:gd name="connsiteY1" fmla="*/ 0 h 450377"/>
              <a:gd name="connsiteX2" fmla="*/ 4733090 w 4733090"/>
              <a:gd name="connsiteY2" fmla="*/ 450377 h 450377"/>
              <a:gd name="connsiteX3" fmla="*/ 0 w 4733090"/>
              <a:gd name="connsiteY3" fmla="*/ 450377 h 450377"/>
              <a:gd name="connsiteX4" fmla="*/ 12861 w 4733090"/>
              <a:gd name="connsiteY4" fmla="*/ 366104 h 450377"/>
              <a:gd name="connsiteX5" fmla="*/ 20063 w 4733090"/>
              <a:gd name="connsiteY5" fmla="*/ 223482 h 450377"/>
              <a:gd name="connsiteX6" fmla="*/ 12861 w 4733090"/>
              <a:gd name="connsiteY6" fmla="*/ 80860 h 450377"/>
              <a:gd name="connsiteX7" fmla="*/ 520 w 4733090"/>
              <a:gd name="connsiteY7" fmla="*/ 0 h 45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3090" h="450377">
                <a:moveTo>
                  <a:pt x="520" y="0"/>
                </a:moveTo>
                <a:lnTo>
                  <a:pt x="4733090" y="0"/>
                </a:lnTo>
                <a:lnTo>
                  <a:pt x="4733090" y="450377"/>
                </a:lnTo>
                <a:lnTo>
                  <a:pt x="0" y="450377"/>
                </a:lnTo>
                <a:lnTo>
                  <a:pt x="12861" y="366104"/>
                </a:lnTo>
                <a:cubicBezTo>
                  <a:pt x="17624" y="319211"/>
                  <a:pt x="20063" y="271632"/>
                  <a:pt x="20063" y="223482"/>
                </a:cubicBezTo>
                <a:cubicBezTo>
                  <a:pt x="20063" y="175333"/>
                  <a:pt x="17624" y="127753"/>
                  <a:pt x="12861" y="80860"/>
                </a:cubicBezTo>
                <a:lnTo>
                  <a:pt x="52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75830" y="1646262"/>
            <a:ext cx="2016456" cy="201645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4207491" y="2429302"/>
            <a:ext cx="1788585" cy="2097312"/>
          </a:xfrm>
          <a:custGeom>
            <a:avLst/>
            <a:gdLst>
              <a:gd name="connsiteX0" fmla="*/ 14774 w 1788585"/>
              <a:gd name="connsiteY0" fmla="*/ 0 h 2097312"/>
              <a:gd name="connsiteX1" fmla="*/ 501195 w 1788585"/>
              <a:gd name="connsiteY1" fmla="*/ 0 h 2097312"/>
              <a:gd name="connsiteX2" fmla="*/ 488854 w 1788585"/>
              <a:gd name="connsiteY2" fmla="*/ 80860 h 2097312"/>
              <a:gd name="connsiteX3" fmla="*/ 481652 w 1788585"/>
              <a:gd name="connsiteY3" fmla="*/ 223482 h 2097312"/>
              <a:gd name="connsiteX4" fmla="*/ 488854 w 1788585"/>
              <a:gd name="connsiteY4" fmla="*/ 366104 h 2097312"/>
              <a:gd name="connsiteX5" fmla="*/ 501716 w 1788585"/>
              <a:gd name="connsiteY5" fmla="*/ 450376 h 2097312"/>
              <a:gd name="connsiteX6" fmla="*/ 489775 w 1788585"/>
              <a:gd name="connsiteY6" fmla="*/ 450376 h 2097312"/>
              <a:gd name="connsiteX7" fmla="*/ 498051 w 1788585"/>
              <a:gd name="connsiteY7" fmla="*/ 504605 h 2097312"/>
              <a:gd name="connsiteX8" fmla="*/ 1739621 w 1788585"/>
              <a:gd name="connsiteY8" fmla="*/ 1612871 h 2097312"/>
              <a:gd name="connsiteX9" fmla="*/ 1788585 w 1788585"/>
              <a:gd name="connsiteY9" fmla="*/ 1615035 h 2097312"/>
              <a:gd name="connsiteX10" fmla="*/ 1788585 w 1788585"/>
              <a:gd name="connsiteY10" fmla="*/ 2097312 h 2097312"/>
              <a:gd name="connsiteX11" fmla="*/ 1684699 w 1788585"/>
              <a:gd name="connsiteY11" fmla="*/ 2092066 h 2097312"/>
              <a:gd name="connsiteX12" fmla="*/ 0 w 1788585"/>
              <a:gd name="connsiteY12" fmla="*/ 225188 h 2097312"/>
              <a:gd name="connsiteX13" fmla="*/ 9689 w 1788585"/>
              <a:gd name="connsiteY13" fmla="*/ 33320 h 2097312"/>
              <a:gd name="connsiteX14" fmla="*/ 14774 w 1788585"/>
              <a:gd name="connsiteY14" fmla="*/ 0 h 209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8585" h="2097312">
                <a:moveTo>
                  <a:pt x="14774" y="0"/>
                </a:moveTo>
                <a:lnTo>
                  <a:pt x="501195" y="0"/>
                </a:lnTo>
                <a:lnTo>
                  <a:pt x="488854" y="80860"/>
                </a:lnTo>
                <a:cubicBezTo>
                  <a:pt x="484092" y="127753"/>
                  <a:pt x="481652" y="175333"/>
                  <a:pt x="481652" y="223482"/>
                </a:cubicBezTo>
                <a:cubicBezTo>
                  <a:pt x="481652" y="271632"/>
                  <a:pt x="484092" y="319211"/>
                  <a:pt x="488854" y="366104"/>
                </a:cubicBezTo>
                <a:lnTo>
                  <a:pt x="501716" y="450376"/>
                </a:lnTo>
                <a:lnTo>
                  <a:pt x="489775" y="450376"/>
                </a:lnTo>
                <a:lnTo>
                  <a:pt x="498051" y="504605"/>
                </a:lnTo>
                <a:cubicBezTo>
                  <a:pt x="619992" y="1100516"/>
                  <a:pt x="1121922" y="1558012"/>
                  <a:pt x="1739621" y="1612871"/>
                </a:cubicBezTo>
                <a:lnTo>
                  <a:pt x="1788585" y="1615035"/>
                </a:lnTo>
                <a:lnTo>
                  <a:pt x="1788585" y="2097312"/>
                </a:lnTo>
                <a:lnTo>
                  <a:pt x="1684699" y="2092066"/>
                </a:lnTo>
                <a:cubicBezTo>
                  <a:pt x="738429" y="1995968"/>
                  <a:pt x="0" y="1196812"/>
                  <a:pt x="0" y="225188"/>
                </a:cubicBezTo>
                <a:cubicBezTo>
                  <a:pt x="0" y="160413"/>
                  <a:pt x="3282" y="96405"/>
                  <a:pt x="9689" y="33320"/>
                </a:cubicBezTo>
                <a:lnTo>
                  <a:pt x="14774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6166308" y="2429302"/>
            <a:ext cx="1794316" cy="2097602"/>
          </a:xfrm>
          <a:custGeom>
            <a:avLst/>
            <a:gdLst>
              <a:gd name="connsiteX0" fmla="*/ 1293121 w 1794316"/>
              <a:gd name="connsiteY0" fmla="*/ 0 h 2097602"/>
              <a:gd name="connsiteX1" fmla="*/ 1779543 w 1794316"/>
              <a:gd name="connsiteY1" fmla="*/ 0 h 2097602"/>
              <a:gd name="connsiteX2" fmla="*/ 1784628 w 1794316"/>
              <a:gd name="connsiteY2" fmla="*/ 33320 h 2097602"/>
              <a:gd name="connsiteX3" fmla="*/ 1794316 w 1794316"/>
              <a:gd name="connsiteY3" fmla="*/ 225188 h 2097602"/>
              <a:gd name="connsiteX4" fmla="*/ 109617 w 1794316"/>
              <a:gd name="connsiteY4" fmla="*/ 2092066 h 2097602"/>
              <a:gd name="connsiteX5" fmla="*/ 0 w 1794316"/>
              <a:gd name="connsiteY5" fmla="*/ 2097602 h 2097602"/>
              <a:gd name="connsiteX6" fmla="*/ 0 w 1794316"/>
              <a:gd name="connsiteY6" fmla="*/ 1614233 h 2097602"/>
              <a:gd name="connsiteX7" fmla="*/ 30813 w 1794316"/>
              <a:gd name="connsiteY7" fmla="*/ 1612871 h 2097602"/>
              <a:gd name="connsiteX8" fmla="*/ 1272383 w 1794316"/>
              <a:gd name="connsiteY8" fmla="*/ 504605 h 2097602"/>
              <a:gd name="connsiteX9" fmla="*/ 1280660 w 1794316"/>
              <a:gd name="connsiteY9" fmla="*/ 450377 h 2097602"/>
              <a:gd name="connsiteX10" fmla="*/ 1292601 w 1794316"/>
              <a:gd name="connsiteY10" fmla="*/ 450377 h 2097602"/>
              <a:gd name="connsiteX11" fmla="*/ 1305462 w 1794316"/>
              <a:gd name="connsiteY11" fmla="*/ 366104 h 2097602"/>
              <a:gd name="connsiteX12" fmla="*/ 1312664 w 1794316"/>
              <a:gd name="connsiteY12" fmla="*/ 223482 h 2097602"/>
              <a:gd name="connsiteX13" fmla="*/ 1305462 w 1794316"/>
              <a:gd name="connsiteY13" fmla="*/ 80860 h 2097602"/>
              <a:gd name="connsiteX14" fmla="*/ 1293121 w 1794316"/>
              <a:gd name="connsiteY14" fmla="*/ 0 h 209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4316" h="2097602">
                <a:moveTo>
                  <a:pt x="1293121" y="0"/>
                </a:moveTo>
                <a:lnTo>
                  <a:pt x="1779543" y="0"/>
                </a:lnTo>
                <a:lnTo>
                  <a:pt x="1784628" y="33320"/>
                </a:lnTo>
                <a:cubicBezTo>
                  <a:pt x="1791034" y="96405"/>
                  <a:pt x="1794316" y="160413"/>
                  <a:pt x="1794316" y="225188"/>
                </a:cubicBezTo>
                <a:cubicBezTo>
                  <a:pt x="1794316" y="1196812"/>
                  <a:pt x="1055887" y="1995968"/>
                  <a:pt x="109617" y="2092066"/>
                </a:cubicBezTo>
                <a:lnTo>
                  <a:pt x="0" y="2097602"/>
                </a:lnTo>
                <a:lnTo>
                  <a:pt x="0" y="1614233"/>
                </a:lnTo>
                <a:lnTo>
                  <a:pt x="30813" y="1612871"/>
                </a:lnTo>
                <a:cubicBezTo>
                  <a:pt x="648512" y="1558012"/>
                  <a:pt x="1150443" y="1100516"/>
                  <a:pt x="1272383" y="504605"/>
                </a:cubicBezTo>
                <a:lnTo>
                  <a:pt x="1280660" y="450377"/>
                </a:lnTo>
                <a:lnTo>
                  <a:pt x="1292601" y="450377"/>
                </a:lnTo>
                <a:lnTo>
                  <a:pt x="1305462" y="366104"/>
                </a:lnTo>
                <a:cubicBezTo>
                  <a:pt x="1310225" y="319211"/>
                  <a:pt x="1312664" y="271632"/>
                  <a:pt x="1312664" y="223482"/>
                </a:cubicBezTo>
                <a:cubicBezTo>
                  <a:pt x="1312664" y="175333"/>
                  <a:pt x="1310225" y="127753"/>
                  <a:pt x="1305462" y="80860"/>
                </a:cubicBezTo>
                <a:lnTo>
                  <a:pt x="129312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4800" y="3171600"/>
            <a:ext cx="770400" cy="360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5600" y="3171600"/>
            <a:ext cx="770400" cy="36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6" y="782857"/>
            <a:ext cx="2577710" cy="14499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000" y="803014"/>
            <a:ext cx="2505525" cy="14093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4406" y="4287305"/>
            <a:ext cx="2324249" cy="1273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800" b="1">
                <a:solidFill>
                  <a:srgbClr val="000000"/>
                </a:solidFill>
                <a:latin typeface="Adobe Gothic Std B"/>
              </a:rPr>
              <a:t>100.0 %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10669" y="4299045"/>
            <a:ext cx="2210855" cy="1261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800" b="1">
                <a:solidFill>
                  <a:srgbClr val="000000"/>
                </a:solidFill>
                <a:latin typeface="Adobe Gothic Std B"/>
              </a:rPr>
              <a:t>0.0 %</a:t>
            </a:r>
          </a:p>
        </p:txBody>
      </p:sp>
      <p:sp>
        <p:nvSpPr>
          <p:cNvPr id="4" name="Rectangle 3"/>
          <p:cNvSpPr/>
          <p:nvPr/>
        </p:nvSpPr>
        <p:spPr>
          <a:xfrm>
            <a:off x="3716171" y="226896"/>
            <a:ext cx="4735773" cy="764275"/>
          </a:xfrm>
          <a:prstGeom prst="rect">
            <a:avLst/>
          </a:prstGeom>
          <a:solidFill>
            <a:srgbClr val="1E21A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b="1" dirty="0" smtClean="0">
                <a:solidFill>
                  <a:schemeClr val="bg1"/>
                </a:solidFill>
              </a:rPr>
              <a:t>الاحصائيات الديمغرافية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944800" y="3171600"/>
            <a:ext cx="770400" cy="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8445600" y="3171600"/>
            <a:ext cx="770400" cy="3600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3065568041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xit" presetSubtype="4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xit" presetSubtype="32" fill="hold" grpId="2" nodeType="withEffect">
                                  <p:stCondLst>
                                    <p:cond delay="7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1" grpId="0" animBg="1"/>
      <p:bldP spid="11" grpId="1" animBg="1"/>
      <p:bldP spid="28" grpId="0" animBg="1"/>
      <p:bldP spid="27" grpId="0" animBg="1"/>
      <p:bldP spid="7" grpId="0" animBg="1"/>
      <p:bldP spid="8" grpId="0" animBg="1"/>
      <p:bldP spid="5" grpId="0"/>
      <p:bldP spid="15" grpId="0"/>
      <p:bldP spid="4" grpId="1" animBg="1"/>
      <p:bldP spid="4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0" y="2429302"/>
            <a:ext cx="4709207" cy="450377"/>
          </a:xfrm>
          <a:custGeom>
            <a:avLst/>
            <a:gdLst>
              <a:gd name="connsiteX0" fmla="*/ 0 w 4709207"/>
              <a:gd name="connsiteY0" fmla="*/ 0 h 450377"/>
              <a:gd name="connsiteX1" fmla="*/ 4708686 w 4709207"/>
              <a:gd name="connsiteY1" fmla="*/ 0 h 450377"/>
              <a:gd name="connsiteX2" fmla="*/ 4696345 w 4709207"/>
              <a:gd name="connsiteY2" fmla="*/ 80860 h 450377"/>
              <a:gd name="connsiteX3" fmla="*/ 4689143 w 4709207"/>
              <a:gd name="connsiteY3" fmla="*/ 223482 h 450377"/>
              <a:gd name="connsiteX4" fmla="*/ 4696345 w 4709207"/>
              <a:gd name="connsiteY4" fmla="*/ 366104 h 450377"/>
              <a:gd name="connsiteX5" fmla="*/ 4709207 w 4709207"/>
              <a:gd name="connsiteY5" fmla="*/ 450377 h 450377"/>
              <a:gd name="connsiteX6" fmla="*/ 0 w 4709207"/>
              <a:gd name="connsiteY6" fmla="*/ 450377 h 450377"/>
              <a:gd name="connsiteX7" fmla="*/ 0 w 4709207"/>
              <a:gd name="connsiteY7" fmla="*/ 0 h 45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09207" h="450377">
                <a:moveTo>
                  <a:pt x="0" y="0"/>
                </a:moveTo>
                <a:lnTo>
                  <a:pt x="4708686" y="0"/>
                </a:lnTo>
                <a:lnTo>
                  <a:pt x="4696345" y="80860"/>
                </a:lnTo>
                <a:cubicBezTo>
                  <a:pt x="4691583" y="127753"/>
                  <a:pt x="4689143" y="175333"/>
                  <a:pt x="4689143" y="223482"/>
                </a:cubicBezTo>
                <a:cubicBezTo>
                  <a:pt x="4689143" y="271632"/>
                  <a:pt x="4691583" y="319211"/>
                  <a:pt x="4696345" y="366104"/>
                </a:cubicBezTo>
                <a:lnTo>
                  <a:pt x="4709207" y="450377"/>
                </a:lnTo>
                <a:lnTo>
                  <a:pt x="0" y="450377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458910" y="2429302"/>
            <a:ext cx="4733090" cy="450377"/>
          </a:xfrm>
          <a:custGeom>
            <a:avLst/>
            <a:gdLst>
              <a:gd name="connsiteX0" fmla="*/ 520 w 4733090"/>
              <a:gd name="connsiteY0" fmla="*/ 0 h 450377"/>
              <a:gd name="connsiteX1" fmla="*/ 4733090 w 4733090"/>
              <a:gd name="connsiteY1" fmla="*/ 0 h 450377"/>
              <a:gd name="connsiteX2" fmla="*/ 4733090 w 4733090"/>
              <a:gd name="connsiteY2" fmla="*/ 450377 h 450377"/>
              <a:gd name="connsiteX3" fmla="*/ 0 w 4733090"/>
              <a:gd name="connsiteY3" fmla="*/ 450377 h 450377"/>
              <a:gd name="connsiteX4" fmla="*/ 12861 w 4733090"/>
              <a:gd name="connsiteY4" fmla="*/ 366104 h 450377"/>
              <a:gd name="connsiteX5" fmla="*/ 20063 w 4733090"/>
              <a:gd name="connsiteY5" fmla="*/ 223482 h 450377"/>
              <a:gd name="connsiteX6" fmla="*/ 12861 w 4733090"/>
              <a:gd name="connsiteY6" fmla="*/ 80860 h 450377"/>
              <a:gd name="connsiteX7" fmla="*/ 520 w 4733090"/>
              <a:gd name="connsiteY7" fmla="*/ 0 h 45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3090" h="450377">
                <a:moveTo>
                  <a:pt x="520" y="0"/>
                </a:moveTo>
                <a:lnTo>
                  <a:pt x="4733090" y="0"/>
                </a:lnTo>
                <a:lnTo>
                  <a:pt x="4733090" y="450377"/>
                </a:lnTo>
                <a:lnTo>
                  <a:pt x="0" y="450377"/>
                </a:lnTo>
                <a:lnTo>
                  <a:pt x="12861" y="366104"/>
                </a:lnTo>
                <a:cubicBezTo>
                  <a:pt x="17624" y="319211"/>
                  <a:pt x="20063" y="271632"/>
                  <a:pt x="20063" y="223482"/>
                </a:cubicBezTo>
                <a:cubicBezTo>
                  <a:pt x="20063" y="175333"/>
                  <a:pt x="17624" y="127753"/>
                  <a:pt x="12861" y="80860"/>
                </a:cubicBezTo>
                <a:lnTo>
                  <a:pt x="52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75830" y="1646262"/>
            <a:ext cx="2016456" cy="201645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4207491" y="2429302"/>
            <a:ext cx="1788585" cy="2097312"/>
          </a:xfrm>
          <a:custGeom>
            <a:avLst/>
            <a:gdLst>
              <a:gd name="connsiteX0" fmla="*/ 14774 w 1788585"/>
              <a:gd name="connsiteY0" fmla="*/ 0 h 2097312"/>
              <a:gd name="connsiteX1" fmla="*/ 501195 w 1788585"/>
              <a:gd name="connsiteY1" fmla="*/ 0 h 2097312"/>
              <a:gd name="connsiteX2" fmla="*/ 488854 w 1788585"/>
              <a:gd name="connsiteY2" fmla="*/ 80860 h 2097312"/>
              <a:gd name="connsiteX3" fmla="*/ 481652 w 1788585"/>
              <a:gd name="connsiteY3" fmla="*/ 223482 h 2097312"/>
              <a:gd name="connsiteX4" fmla="*/ 488854 w 1788585"/>
              <a:gd name="connsiteY4" fmla="*/ 366104 h 2097312"/>
              <a:gd name="connsiteX5" fmla="*/ 501716 w 1788585"/>
              <a:gd name="connsiteY5" fmla="*/ 450376 h 2097312"/>
              <a:gd name="connsiteX6" fmla="*/ 489775 w 1788585"/>
              <a:gd name="connsiteY6" fmla="*/ 450376 h 2097312"/>
              <a:gd name="connsiteX7" fmla="*/ 498051 w 1788585"/>
              <a:gd name="connsiteY7" fmla="*/ 504605 h 2097312"/>
              <a:gd name="connsiteX8" fmla="*/ 1739621 w 1788585"/>
              <a:gd name="connsiteY8" fmla="*/ 1612871 h 2097312"/>
              <a:gd name="connsiteX9" fmla="*/ 1788585 w 1788585"/>
              <a:gd name="connsiteY9" fmla="*/ 1615035 h 2097312"/>
              <a:gd name="connsiteX10" fmla="*/ 1788585 w 1788585"/>
              <a:gd name="connsiteY10" fmla="*/ 2097312 h 2097312"/>
              <a:gd name="connsiteX11" fmla="*/ 1684699 w 1788585"/>
              <a:gd name="connsiteY11" fmla="*/ 2092066 h 2097312"/>
              <a:gd name="connsiteX12" fmla="*/ 0 w 1788585"/>
              <a:gd name="connsiteY12" fmla="*/ 225188 h 2097312"/>
              <a:gd name="connsiteX13" fmla="*/ 9689 w 1788585"/>
              <a:gd name="connsiteY13" fmla="*/ 33320 h 2097312"/>
              <a:gd name="connsiteX14" fmla="*/ 14774 w 1788585"/>
              <a:gd name="connsiteY14" fmla="*/ 0 h 209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8585" h="2097312">
                <a:moveTo>
                  <a:pt x="14774" y="0"/>
                </a:moveTo>
                <a:lnTo>
                  <a:pt x="501195" y="0"/>
                </a:lnTo>
                <a:lnTo>
                  <a:pt x="488854" y="80860"/>
                </a:lnTo>
                <a:cubicBezTo>
                  <a:pt x="484092" y="127753"/>
                  <a:pt x="481652" y="175333"/>
                  <a:pt x="481652" y="223482"/>
                </a:cubicBezTo>
                <a:cubicBezTo>
                  <a:pt x="481652" y="271632"/>
                  <a:pt x="484092" y="319211"/>
                  <a:pt x="488854" y="366104"/>
                </a:cubicBezTo>
                <a:lnTo>
                  <a:pt x="501716" y="450376"/>
                </a:lnTo>
                <a:lnTo>
                  <a:pt x="489775" y="450376"/>
                </a:lnTo>
                <a:lnTo>
                  <a:pt x="498051" y="504605"/>
                </a:lnTo>
                <a:cubicBezTo>
                  <a:pt x="619992" y="1100516"/>
                  <a:pt x="1121922" y="1558012"/>
                  <a:pt x="1739621" y="1612871"/>
                </a:cubicBezTo>
                <a:lnTo>
                  <a:pt x="1788585" y="1615035"/>
                </a:lnTo>
                <a:lnTo>
                  <a:pt x="1788585" y="2097312"/>
                </a:lnTo>
                <a:lnTo>
                  <a:pt x="1684699" y="2092066"/>
                </a:lnTo>
                <a:cubicBezTo>
                  <a:pt x="738429" y="1995968"/>
                  <a:pt x="0" y="1196812"/>
                  <a:pt x="0" y="225188"/>
                </a:cubicBezTo>
                <a:cubicBezTo>
                  <a:pt x="0" y="160413"/>
                  <a:pt x="3282" y="96405"/>
                  <a:pt x="9689" y="33320"/>
                </a:cubicBezTo>
                <a:lnTo>
                  <a:pt x="14774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6166308" y="2429302"/>
            <a:ext cx="1794316" cy="2097602"/>
          </a:xfrm>
          <a:custGeom>
            <a:avLst/>
            <a:gdLst>
              <a:gd name="connsiteX0" fmla="*/ 1293121 w 1794316"/>
              <a:gd name="connsiteY0" fmla="*/ 0 h 2097602"/>
              <a:gd name="connsiteX1" fmla="*/ 1779543 w 1794316"/>
              <a:gd name="connsiteY1" fmla="*/ 0 h 2097602"/>
              <a:gd name="connsiteX2" fmla="*/ 1784628 w 1794316"/>
              <a:gd name="connsiteY2" fmla="*/ 33320 h 2097602"/>
              <a:gd name="connsiteX3" fmla="*/ 1794316 w 1794316"/>
              <a:gd name="connsiteY3" fmla="*/ 225188 h 2097602"/>
              <a:gd name="connsiteX4" fmla="*/ 109617 w 1794316"/>
              <a:gd name="connsiteY4" fmla="*/ 2092066 h 2097602"/>
              <a:gd name="connsiteX5" fmla="*/ 0 w 1794316"/>
              <a:gd name="connsiteY5" fmla="*/ 2097602 h 2097602"/>
              <a:gd name="connsiteX6" fmla="*/ 0 w 1794316"/>
              <a:gd name="connsiteY6" fmla="*/ 1614233 h 2097602"/>
              <a:gd name="connsiteX7" fmla="*/ 30813 w 1794316"/>
              <a:gd name="connsiteY7" fmla="*/ 1612871 h 2097602"/>
              <a:gd name="connsiteX8" fmla="*/ 1272383 w 1794316"/>
              <a:gd name="connsiteY8" fmla="*/ 504605 h 2097602"/>
              <a:gd name="connsiteX9" fmla="*/ 1280660 w 1794316"/>
              <a:gd name="connsiteY9" fmla="*/ 450377 h 2097602"/>
              <a:gd name="connsiteX10" fmla="*/ 1292601 w 1794316"/>
              <a:gd name="connsiteY10" fmla="*/ 450377 h 2097602"/>
              <a:gd name="connsiteX11" fmla="*/ 1305462 w 1794316"/>
              <a:gd name="connsiteY11" fmla="*/ 366104 h 2097602"/>
              <a:gd name="connsiteX12" fmla="*/ 1312664 w 1794316"/>
              <a:gd name="connsiteY12" fmla="*/ 223482 h 2097602"/>
              <a:gd name="connsiteX13" fmla="*/ 1305462 w 1794316"/>
              <a:gd name="connsiteY13" fmla="*/ 80860 h 2097602"/>
              <a:gd name="connsiteX14" fmla="*/ 1293121 w 1794316"/>
              <a:gd name="connsiteY14" fmla="*/ 0 h 209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4316" h="2097602">
                <a:moveTo>
                  <a:pt x="1293121" y="0"/>
                </a:moveTo>
                <a:lnTo>
                  <a:pt x="1779543" y="0"/>
                </a:lnTo>
                <a:lnTo>
                  <a:pt x="1784628" y="33320"/>
                </a:lnTo>
                <a:cubicBezTo>
                  <a:pt x="1791034" y="96405"/>
                  <a:pt x="1794316" y="160413"/>
                  <a:pt x="1794316" y="225188"/>
                </a:cubicBezTo>
                <a:cubicBezTo>
                  <a:pt x="1794316" y="1196812"/>
                  <a:pt x="1055887" y="1995968"/>
                  <a:pt x="109617" y="2092066"/>
                </a:cubicBezTo>
                <a:lnTo>
                  <a:pt x="0" y="2097602"/>
                </a:lnTo>
                <a:lnTo>
                  <a:pt x="0" y="1614233"/>
                </a:lnTo>
                <a:lnTo>
                  <a:pt x="30813" y="1612871"/>
                </a:lnTo>
                <a:cubicBezTo>
                  <a:pt x="648512" y="1558012"/>
                  <a:pt x="1150443" y="1100516"/>
                  <a:pt x="1272383" y="504605"/>
                </a:cubicBezTo>
                <a:lnTo>
                  <a:pt x="1280660" y="450377"/>
                </a:lnTo>
                <a:lnTo>
                  <a:pt x="1292601" y="450377"/>
                </a:lnTo>
                <a:lnTo>
                  <a:pt x="1305462" y="366104"/>
                </a:lnTo>
                <a:cubicBezTo>
                  <a:pt x="1310225" y="319211"/>
                  <a:pt x="1312664" y="271632"/>
                  <a:pt x="1312664" y="223482"/>
                </a:cubicBezTo>
                <a:cubicBezTo>
                  <a:pt x="1312664" y="175333"/>
                  <a:pt x="1310225" y="127753"/>
                  <a:pt x="1305462" y="80860"/>
                </a:cubicBezTo>
                <a:lnTo>
                  <a:pt x="129312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4800" y="3171600"/>
            <a:ext cx="770400" cy="360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5600" y="3171600"/>
            <a:ext cx="770400" cy="36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6" y="782857"/>
            <a:ext cx="2577710" cy="14499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000" y="803014"/>
            <a:ext cx="2505525" cy="14093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4406" y="4287305"/>
            <a:ext cx="2324249" cy="1273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800" b="1">
                <a:solidFill>
                  <a:srgbClr val="000000"/>
                </a:solidFill>
                <a:latin typeface="Adobe Gothic Std B"/>
              </a:rPr>
              <a:t>25.0 %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10669" y="4299045"/>
            <a:ext cx="2210855" cy="1261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800" b="1">
                <a:solidFill>
                  <a:srgbClr val="000000"/>
                </a:solidFill>
                <a:latin typeface="Adobe Gothic Std B"/>
              </a:rPr>
              <a:t>75.0 %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16171" y="226896"/>
            <a:ext cx="4735773" cy="764275"/>
          </a:xfrm>
          <a:prstGeom prst="rect">
            <a:avLst/>
          </a:prstGeom>
          <a:solidFill>
            <a:srgbClr val="1E21A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b="1" dirty="0" smtClean="0">
                <a:solidFill>
                  <a:schemeClr val="bg1"/>
                </a:solidFill>
              </a:rPr>
              <a:t>التطور الاقتصادي و التنمية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944800" y="3171600"/>
            <a:ext cx="770400" cy="2700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8445600" y="3171600"/>
            <a:ext cx="770400" cy="900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1793456046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xit" presetSubtype="4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xit" presetSubtype="32" fill="hold" grpId="1" nodeType="withEffect">
                                  <p:stCondLst>
                                    <p:cond delay="7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1" grpId="0" animBg="1"/>
      <p:bldP spid="11" grpId="1" animBg="1"/>
      <p:bldP spid="28" grpId="0" animBg="1"/>
      <p:bldP spid="27" grpId="0" animBg="1"/>
      <p:bldP spid="7" grpId="0" animBg="1"/>
      <p:bldP spid="8" grpId="0" animBg="1"/>
      <p:bldP spid="5" grpId="0"/>
      <p:bldP spid="15" grpId="0"/>
      <p:bldP spid="16" grpId="0" animBg="1"/>
      <p:bldP spid="1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0" y="2429302"/>
            <a:ext cx="4709207" cy="450377"/>
          </a:xfrm>
          <a:custGeom>
            <a:avLst/>
            <a:gdLst>
              <a:gd name="connsiteX0" fmla="*/ 0 w 4709207"/>
              <a:gd name="connsiteY0" fmla="*/ 0 h 450377"/>
              <a:gd name="connsiteX1" fmla="*/ 4708686 w 4709207"/>
              <a:gd name="connsiteY1" fmla="*/ 0 h 450377"/>
              <a:gd name="connsiteX2" fmla="*/ 4696345 w 4709207"/>
              <a:gd name="connsiteY2" fmla="*/ 80860 h 450377"/>
              <a:gd name="connsiteX3" fmla="*/ 4689143 w 4709207"/>
              <a:gd name="connsiteY3" fmla="*/ 223482 h 450377"/>
              <a:gd name="connsiteX4" fmla="*/ 4696345 w 4709207"/>
              <a:gd name="connsiteY4" fmla="*/ 366104 h 450377"/>
              <a:gd name="connsiteX5" fmla="*/ 4709207 w 4709207"/>
              <a:gd name="connsiteY5" fmla="*/ 450377 h 450377"/>
              <a:gd name="connsiteX6" fmla="*/ 0 w 4709207"/>
              <a:gd name="connsiteY6" fmla="*/ 450377 h 450377"/>
              <a:gd name="connsiteX7" fmla="*/ 0 w 4709207"/>
              <a:gd name="connsiteY7" fmla="*/ 0 h 45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09207" h="450377">
                <a:moveTo>
                  <a:pt x="0" y="0"/>
                </a:moveTo>
                <a:lnTo>
                  <a:pt x="4708686" y="0"/>
                </a:lnTo>
                <a:lnTo>
                  <a:pt x="4696345" y="80860"/>
                </a:lnTo>
                <a:cubicBezTo>
                  <a:pt x="4691583" y="127753"/>
                  <a:pt x="4689143" y="175333"/>
                  <a:pt x="4689143" y="223482"/>
                </a:cubicBezTo>
                <a:cubicBezTo>
                  <a:pt x="4689143" y="271632"/>
                  <a:pt x="4691583" y="319211"/>
                  <a:pt x="4696345" y="366104"/>
                </a:cubicBezTo>
                <a:lnTo>
                  <a:pt x="4709207" y="450377"/>
                </a:lnTo>
                <a:lnTo>
                  <a:pt x="0" y="450377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458910" y="2429302"/>
            <a:ext cx="4733090" cy="450377"/>
          </a:xfrm>
          <a:custGeom>
            <a:avLst/>
            <a:gdLst>
              <a:gd name="connsiteX0" fmla="*/ 520 w 4733090"/>
              <a:gd name="connsiteY0" fmla="*/ 0 h 450377"/>
              <a:gd name="connsiteX1" fmla="*/ 4733090 w 4733090"/>
              <a:gd name="connsiteY1" fmla="*/ 0 h 450377"/>
              <a:gd name="connsiteX2" fmla="*/ 4733090 w 4733090"/>
              <a:gd name="connsiteY2" fmla="*/ 450377 h 450377"/>
              <a:gd name="connsiteX3" fmla="*/ 0 w 4733090"/>
              <a:gd name="connsiteY3" fmla="*/ 450377 h 450377"/>
              <a:gd name="connsiteX4" fmla="*/ 12861 w 4733090"/>
              <a:gd name="connsiteY4" fmla="*/ 366104 h 450377"/>
              <a:gd name="connsiteX5" fmla="*/ 20063 w 4733090"/>
              <a:gd name="connsiteY5" fmla="*/ 223482 h 450377"/>
              <a:gd name="connsiteX6" fmla="*/ 12861 w 4733090"/>
              <a:gd name="connsiteY6" fmla="*/ 80860 h 450377"/>
              <a:gd name="connsiteX7" fmla="*/ 520 w 4733090"/>
              <a:gd name="connsiteY7" fmla="*/ 0 h 45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3090" h="450377">
                <a:moveTo>
                  <a:pt x="520" y="0"/>
                </a:moveTo>
                <a:lnTo>
                  <a:pt x="4733090" y="0"/>
                </a:lnTo>
                <a:lnTo>
                  <a:pt x="4733090" y="450377"/>
                </a:lnTo>
                <a:lnTo>
                  <a:pt x="0" y="450377"/>
                </a:lnTo>
                <a:lnTo>
                  <a:pt x="12861" y="366104"/>
                </a:lnTo>
                <a:cubicBezTo>
                  <a:pt x="17624" y="319211"/>
                  <a:pt x="20063" y="271632"/>
                  <a:pt x="20063" y="223482"/>
                </a:cubicBezTo>
                <a:cubicBezTo>
                  <a:pt x="20063" y="175333"/>
                  <a:pt x="17624" y="127753"/>
                  <a:pt x="12861" y="80860"/>
                </a:cubicBezTo>
                <a:lnTo>
                  <a:pt x="52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75830" y="1646262"/>
            <a:ext cx="2016456" cy="201645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4207491" y="2429302"/>
            <a:ext cx="1788585" cy="2097312"/>
          </a:xfrm>
          <a:custGeom>
            <a:avLst/>
            <a:gdLst>
              <a:gd name="connsiteX0" fmla="*/ 14774 w 1788585"/>
              <a:gd name="connsiteY0" fmla="*/ 0 h 2097312"/>
              <a:gd name="connsiteX1" fmla="*/ 501195 w 1788585"/>
              <a:gd name="connsiteY1" fmla="*/ 0 h 2097312"/>
              <a:gd name="connsiteX2" fmla="*/ 488854 w 1788585"/>
              <a:gd name="connsiteY2" fmla="*/ 80860 h 2097312"/>
              <a:gd name="connsiteX3" fmla="*/ 481652 w 1788585"/>
              <a:gd name="connsiteY3" fmla="*/ 223482 h 2097312"/>
              <a:gd name="connsiteX4" fmla="*/ 488854 w 1788585"/>
              <a:gd name="connsiteY4" fmla="*/ 366104 h 2097312"/>
              <a:gd name="connsiteX5" fmla="*/ 501716 w 1788585"/>
              <a:gd name="connsiteY5" fmla="*/ 450376 h 2097312"/>
              <a:gd name="connsiteX6" fmla="*/ 489775 w 1788585"/>
              <a:gd name="connsiteY6" fmla="*/ 450376 h 2097312"/>
              <a:gd name="connsiteX7" fmla="*/ 498051 w 1788585"/>
              <a:gd name="connsiteY7" fmla="*/ 504605 h 2097312"/>
              <a:gd name="connsiteX8" fmla="*/ 1739621 w 1788585"/>
              <a:gd name="connsiteY8" fmla="*/ 1612871 h 2097312"/>
              <a:gd name="connsiteX9" fmla="*/ 1788585 w 1788585"/>
              <a:gd name="connsiteY9" fmla="*/ 1615035 h 2097312"/>
              <a:gd name="connsiteX10" fmla="*/ 1788585 w 1788585"/>
              <a:gd name="connsiteY10" fmla="*/ 2097312 h 2097312"/>
              <a:gd name="connsiteX11" fmla="*/ 1684699 w 1788585"/>
              <a:gd name="connsiteY11" fmla="*/ 2092066 h 2097312"/>
              <a:gd name="connsiteX12" fmla="*/ 0 w 1788585"/>
              <a:gd name="connsiteY12" fmla="*/ 225188 h 2097312"/>
              <a:gd name="connsiteX13" fmla="*/ 9689 w 1788585"/>
              <a:gd name="connsiteY13" fmla="*/ 33320 h 2097312"/>
              <a:gd name="connsiteX14" fmla="*/ 14774 w 1788585"/>
              <a:gd name="connsiteY14" fmla="*/ 0 h 209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8585" h="2097312">
                <a:moveTo>
                  <a:pt x="14774" y="0"/>
                </a:moveTo>
                <a:lnTo>
                  <a:pt x="501195" y="0"/>
                </a:lnTo>
                <a:lnTo>
                  <a:pt x="488854" y="80860"/>
                </a:lnTo>
                <a:cubicBezTo>
                  <a:pt x="484092" y="127753"/>
                  <a:pt x="481652" y="175333"/>
                  <a:pt x="481652" y="223482"/>
                </a:cubicBezTo>
                <a:cubicBezTo>
                  <a:pt x="481652" y="271632"/>
                  <a:pt x="484092" y="319211"/>
                  <a:pt x="488854" y="366104"/>
                </a:cubicBezTo>
                <a:lnTo>
                  <a:pt x="501716" y="450376"/>
                </a:lnTo>
                <a:lnTo>
                  <a:pt x="489775" y="450376"/>
                </a:lnTo>
                <a:lnTo>
                  <a:pt x="498051" y="504605"/>
                </a:lnTo>
                <a:cubicBezTo>
                  <a:pt x="619992" y="1100516"/>
                  <a:pt x="1121922" y="1558012"/>
                  <a:pt x="1739621" y="1612871"/>
                </a:cubicBezTo>
                <a:lnTo>
                  <a:pt x="1788585" y="1615035"/>
                </a:lnTo>
                <a:lnTo>
                  <a:pt x="1788585" y="2097312"/>
                </a:lnTo>
                <a:lnTo>
                  <a:pt x="1684699" y="2092066"/>
                </a:lnTo>
                <a:cubicBezTo>
                  <a:pt x="738429" y="1995968"/>
                  <a:pt x="0" y="1196812"/>
                  <a:pt x="0" y="225188"/>
                </a:cubicBezTo>
                <a:cubicBezTo>
                  <a:pt x="0" y="160413"/>
                  <a:pt x="3282" y="96405"/>
                  <a:pt x="9689" y="33320"/>
                </a:cubicBezTo>
                <a:lnTo>
                  <a:pt x="14774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6166308" y="2429302"/>
            <a:ext cx="1794316" cy="2097602"/>
          </a:xfrm>
          <a:custGeom>
            <a:avLst/>
            <a:gdLst>
              <a:gd name="connsiteX0" fmla="*/ 1293121 w 1794316"/>
              <a:gd name="connsiteY0" fmla="*/ 0 h 2097602"/>
              <a:gd name="connsiteX1" fmla="*/ 1779543 w 1794316"/>
              <a:gd name="connsiteY1" fmla="*/ 0 h 2097602"/>
              <a:gd name="connsiteX2" fmla="*/ 1784628 w 1794316"/>
              <a:gd name="connsiteY2" fmla="*/ 33320 h 2097602"/>
              <a:gd name="connsiteX3" fmla="*/ 1794316 w 1794316"/>
              <a:gd name="connsiteY3" fmla="*/ 225188 h 2097602"/>
              <a:gd name="connsiteX4" fmla="*/ 109617 w 1794316"/>
              <a:gd name="connsiteY4" fmla="*/ 2092066 h 2097602"/>
              <a:gd name="connsiteX5" fmla="*/ 0 w 1794316"/>
              <a:gd name="connsiteY5" fmla="*/ 2097602 h 2097602"/>
              <a:gd name="connsiteX6" fmla="*/ 0 w 1794316"/>
              <a:gd name="connsiteY6" fmla="*/ 1614233 h 2097602"/>
              <a:gd name="connsiteX7" fmla="*/ 30813 w 1794316"/>
              <a:gd name="connsiteY7" fmla="*/ 1612871 h 2097602"/>
              <a:gd name="connsiteX8" fmla="*/ 1272383 w 1794316"/>
              <a:gd name="connsiteY8" fmla="*/ 504605 h 2097602"/>
              <a:gd name="connsiteX9" fmla="*/ 1280660 w 1794316"/>
              <a:gd name="connsiteY9" fmla="*/ 450377 h 2097602"/>
              <a:gd name="connsiteX10" fmla="*/ 1292601 w 1794316"/>
              <a:gd name="connsiteY10" fmla="*/ 450377 h 2097602"/>
              <a:gd name="connsiteX11" fmla="*/ 1305462 w 1794316"/>
              <a:gd name="connsiteY11" fmla="*/ 366104 h 2097602"/>
              <a:gd name="connsiteX12" fmla="*/ 1312664 w 1794316"/>
              <a:gd name="connsiteY12" fmla="*/ 223482 h 2097602"/>
              <a:gd name="connsiteX13" fmla="*/ 1305462 w 1794316"/>
              <a:gd name="connsiteY13" fmla="*/ 80860 h 2097602"/>
              <a:gd name="connsiteX14" fmla="*/ 1293121 w 1794316"/>
              <a:gd name="connsiteY14" fmla="*/ 0 h 209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4316" h="2097602">
                <a:moveTo>
                  <a:pt x="1293121" y="0"/>
                </a:moveTo>
                <a:lnTo>
                  <a:pt x="1779543" y="0"/>
                </a:lnTo>
                <a:lnTo>
                  <a:pt x="1784628" y="33320"/>
                </a:lnTo>
                <a:cubicBezTo>
                  <a:pt x="1791034" y="96405"/>
                  <a:pt x="1794316" y="160413"/>
                  <a:pt x="1794316" y="225188"/>
                </a:cubicBezTo>
                <a:cubicBezTo>
                  <a:pt x="1794316" y="1196812"/>
                  <a:pt x="1055887" y="1995968"/>
                  <a:pt x="109617" y="2092066"/>
                </a:cubicBezTo>
                <a:lnTo>
                  <a:pt x="0" y="2097602"/>
                </a:lnTo>
                <a:lnTo>
                  <a:pt x="0" y="1614233"/>
                </a:lnTo>
                <a:lnTo>
                  <a:pt x="30813" y="1612871"/>
                </a:lnTo>
                <a:cubicBezTo>
                  <a:pt x="648512" y="1558012"/>
                  <a:pt x="1150443" y="1100516"/>
                  <a:pt x="1272383" y="504605"/>
                </a:cubicBezTo>
                <a:lnTo>
                  <a:pt x="1280660" y="450377"/>
                </a:lnTo>
                <a:lnTo>
                  <a:pt x="1292601" y="450377"/>
                </a:lnTo>
                <a:lnTo>
                  <a:pt x="1305462" y="366104"/>
                </a:lnTo>
                <a:cubicBezTo>
                  <a:pt x="1310225" y="319211"/>
                  <a:pt x="1312664" y="271632"/>
                  <a:pt x="1312664" y="223482"/>
                </a:cubicBezTo>
                <a:cubicBezTo>
                  <a:pt x="1312664" y="175333"/>
                  <a:pt x="1310225" y="127753"/>
                  <a:pt x="1305462" y="80860"/>
                </a:cubicBezTo>
                <a:lnTo>
                  <a:pt x="129312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4800" y="3171600"/>
            <a:ext cx="770400" cy="360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5600" y="3171600"/>
            <a:ext cx="770400" cy="36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6" y="782857"/>
            <a:ext cx="2577710" cy="14499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000" y="803014"/>
            <a:ext cx="2505525" cy="14093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4406" y="4287305"/>
            <a:ext cx="2324249" cy="1273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800" b="1">
                <a:solidFill>
                  <a:srgbClr val="000000"/>
                </a:solidFill>
                <a:latin typeface="Adobe Gothic Std B"/>
              </a:rPr>
              <a:t>70.0 %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10669" y="4299045"/>
            <a:ext cx="2210855" cy="1261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800" b="1">
                <a:solidFill>
                  <a:srgbClr val="000000"/>
                </a:solidFill>
                <a:latin typeface="Adobe Gothic Std B"/>
              </a:rPr>
              <a:t>30.0 %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16171" y="226896"/>
            <a:ext cx="4735773" cy="764275"/>
          </a:xfrm>
          <a:prstGeom prst="rect">
            <a:avLst/>
          </a:prstGeom>
          <a:solidFill>
            <a:srgbClr val="1E21A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b="1" dirty="0" smtClean="0">
                <a:solidFill>
                  <a:schemeClr val="bg1"/>
                </a:solidFill>
              </a:rPr>
              <a:t>القوات البرية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944800" y="3171600"/>
            <a:ext cx="770400" cy="1080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8445600" y="3171600"/>
            <a:ext cx="770400" cy="2520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548006517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xit" presetSubtype="4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xit" presetSubtype="32" fill="hold" grpId="1" nodeType="withEffect">
                                  <p:stCondLst>
                                    <p:cond delay="7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1" grpId="0" animBg="1"/>
      <p:bldP spid="11" grpId="1" animBg="1"/>
      <p:bldP spid="28" grpId="0" animBg="1"/>
      <p:bldP spid="27" grpId="0" animBg="1"/>
      <p:bldP spid="7" grpId="0" animBg="1"/>
      <p:bldP spid="8" grpId="0" animBg="1"/>
      <p:bldP spid="5" grpId="0"/>
      <p:bldP spid="15" grpId="0"/>
      <p:bldP spid="16" grpId="0" animBg="1"/>
      <p:bldP spid="1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0" y="2429302"/>
            <a:ext cx="4709207" cy="450377"/>
          </a:xfrm>
          <a:custGeom>
            <a:avLst/>
            <a:gdLst>
              <a:gd name="connsiteX0" fmla="*/ 0 w 4709207"/>
              <a:gd name="connsiteY0" fmla="*/ 0 h 450377"/>
              <a:gd name="connsiteX1" fmla="*/ 4708686 w 4709207"/>
              <a:gd name="connsiteY1" fmla="*/ 0 h 450377"/>
              <a:gd name="connsiteX2" fmla="*/ 4696345 w 4709207"/>
              <a:gd name="connsiteY2" fmla="*/ 80860 h 450377"/>
              <a:gd name="connsiteX3" fmla="*/ 4689143 w 4709207"/>
              <a:gd name="connsiteY3" fmla="*/ 223482 h 450377"/>
              <a:gd name="connsiteX4" fmla="*/ 4696345 w 4709207"/>
              <a:gd name="connsiteY4" fmla="*/ 366104 h 450377"/>
              <a:gd name="connsiteX5" fmla="*/ 4709207 w 4709207"/>
              <a:gd name="connsiteY5" fmla="*/ 450377 h 450377"/>
              <a:gd name="connsiteX6" fmla="*/ 0 w 4709207"/>
              <a:gd name="connsiteY6" fmla="*/ 450377 h 450377"/>
              <a:gd name="connsiteX7" fmla="*/ 0 w 4709207"/>
              <a:gd name="connsiteY7" fmla="*/ 0 h 45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09207" h="450377">
                <a:moveTo>
                  <a:pt x="0" y="0"/>
                </a:moveTo>
                <a:lnTo>
                  <a:pt x="4708686" y="0"/>
                </a:lnTo>
                <a:lnTo>
                  <a:pt x="4696345" y="80860"/>
                </a:lnTo>
                <a:cubicBezTo>
                  <a:pt x="4691583" y="127753"/>
                  <a:pt x="4689143" y="175333"/>
                  <a:pt x="4689143" y="223482"/>
                </a:cubicBezTo>
                <a:cubicBezTo>
                  <a:pt x="4689143" y="271632"/>
                  <a:pt x="4691583" y="319211"/>
                  <a:pt x="4696345" y="366104"/>
                </a:cubicBezTo>
                <a:lnTo>
                  <a:pt x="4709207" y="450377"/>
                </a:lnTo>
                <a:lnTo>
                  <a:pt x="0" y="450377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458910" y="2429302"/>
            <a:ext cx="4733090" cy="450377"/>
          </a:xfrm>
          <a:custGeom>
            <a:avLst/>
            <a:gdLst>
              <a:gd name="connsiteX0" fmla="*/ 520 w 4733090"/>
              <a:gd name="connsiteY0" fmla="*/ 0 h 450377"/>
              <a:gd name="connsiteX1" fmla="*/ 4733090 w 4733090"/>
              <a:gd name="connsiteY1" fmla="*/ 0 h 450377"/>
              <a:gd name="connsiteX2" fmla="*/ 4733090 w 4733090"/>
              <a:gd name="connsiteY2" fmla="*/ 450377 h 450377"/>
              <a:gd name="connsiteX3" fmla="*/ 0 w 4733090"/>
              <a:gd name="connsiteY3" fmla="*/ 450377 h 450377"/>
              <a:gd name="connsiteX4" fmla="*/ 12861 w 4733090"/>
              <a:gd name="connsiteY4" fmla="*/ 366104 h 450377"/>
              <a:gd name="connsiteX5" fmla="*/ 20063 w 4733090"/>
              <a:gd name="connsiteY5" fmla="*/ 223482 h 450377"/>
              <a:gd name="connsiteX6" fmla="*/ 12861 w 4733090"/>
              <a:gd name="connsiteY6" fmla="*/ 80860 h 450377"/>
              <a:gd name="connsiteX7" fmla="*/ 520 w 4733090"/>
              <a:gd name="connsiteY7" fmla="*/ 0 h 45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3090" h="450377">
                <a:moveTo>
                  <a:pt x="520" y="0"/>
                </a:moveTo>
                <a:lnTo>
                  <a:pt x="4733090" y="0"/>
                </a:lnTo>
                <a:lnTo>
                  <a:pt x="4733090" y="450377"/>
                </a:lnTo>
                <a:lnTo>
                  <a:pt x="0" y="450377"/>
                </a:lnTo>
                <a:lnTo>
                  <a:pt x="12861" y="366104"/>
                </a:lnTo>
                <a:cubicBezTo>
                  <a:pt x="17624" y="319211"/>
                  <a:pt x="20063" y="271632"/>
                  <a:pt x="20063" y="223482"/>
                </a:cubicBezTo>
                <a:cubicBezTo>
                  <a:pt x="20063" y="175333"/>
                  <a:pt x="17624" y="127753"/>
                  <a:pt x="12861" y="80860"/>
                </a:cubicBezTo>
                <a:lnTo>
                  <a:pt x="52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75830" y="1646262"/>
            <a:ext cx="2016456" cy="201645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4207491" y="2429302"/>
            <a:ext cx="1788585" cy="2097312"/>
          </a:xfrm>
          <a:custGeom>
            <a:avLst/>
            <a:gdLst>
              <a:gd name="connsiteX0" fmla="*/ 14774 w 1788585"/>
              <a:gd name="connsiteY0" fmla="*/ 0 h 2097312"/>
              <a:gd name="connsiteX1" fmla="*/ 501195 w 1788585"/>
              <a:gd name="connsiteY1" fmla="*/ 0 h 2097312"/>
              <a:gd name="connsiteX2" fmla="*/ 488854 w 1788585"/>
              <a:gd name="connsiteY2" fmla="*/ 80860 h 2097312"/>
              <a:gd name="connsiteX3" fmla="*/ 481652 w 1788585"/>
              <a:gd name="connsiteY3" fmla="*/ 223482 h 2097312"/>
              <a:gd name="connsiteX4" fmla="*/ 488854 w 1788585"/>
              <a:gd name="connsiteY4" fmla="*/ 366104 h 2097312"/>
              <a:gd name="connsiteX5" fmla="*/ 501716 w 1788585"/>
              <a:gd name="connsiteY5" fmla="*/ 450376 h 2097312"/>
              <a:gd name="connsiteX6" fmla="*/ 489775 w 1788585"/>
              <a:gd name="connsiteY6" fmla="*/ 450376 h 2097312"/>
              <a:gd name="connsiteX7" fmla="*/ 498051 w 1788585"/>
              <a:gd name="connsiteY7" fmla="*/ 504605 h 2097312"/>
              <a:gd name="connsiteX8" fmla="*/ 1739621 w 1788585"/>
              <a:gd name="connsiteY8" fmla="*/ 1612871 h 2097312"/>
              <a:gd name="connsiteX9" fmla="*/ 1788585 w 1788585"/>
              <a:gd name="connsiteY9" fmla="*/ 1615035 h 2097312"/>
              <a:gd name="connsiteX10" fmla="*/ 1788585 w 1788585"/>
              <a:gd name="connsiteY10" fmla="*/ 2097312 h 2097312"/>
              <a:gd name="connsiteX11" fmla="*/ 1684699 w 1788585"/>
              <a:gd name="connsiteY11" fmla="*/ 2092066 h 2097312"/>
              <a:gd name="connsiteX12" fmla="*/ 0 w 1788585"/>
              <a:gd name="connsiteY12" fmla="*/ 225188 h 2097312"/>
              <a:gd name="connsiteX13" fmla="*/ 9689 w 1788585"/>
              <a:gd name="connsiteY13" fmla="*/ 33320 h 2097312"/>
              <a:gd name="connsiteX14" fmla="*/ 14774 w 1788585"/>
              <a:gd name="connsiteY14" fmla="*/ 0 h 209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8585" h="2097312">
                <a:moveTo>
                  <a:pt x="14774" y="0"/>
                </a:moveTo>
                <a:lnTo>
                  <a:pt x="501195" y="0"/>
                </a:lnTo>
                <a:lnTo>
                  <a:pt x="488854" y="80860"/>
                </a:lnTo>
                <a:cubicBezTo>
                  <a:pt x="484092" y="127753"/>
                  <a:pt x="481652" y="175333"/>
                  <a:pt x="481652" y="223482"/>
                </a:cubicBezTo>
                <a:cubicBezTo>
                  <a:pt x="481652" y="271632"/>
                  <a:pt x="484092" y="319211"/>
                  <a:pt x="488854" y="366104"/>
                </a:cubicBezTo>
                <a:lnTo>
                  <a:pt x="501716" y="450376"/>
                </a:lnTo>
                <a:lnTo>
                  <a:pt x="489775" y="450376"/>
                </a:lnTo>
                <a:lnTo>
                  <a:pt x="498051" y="504605"/>
                </a:lnTo>
                <a:cubicBezTo>
                  <a:pt x="619992" y="1100516"/>
                  <a:pt x="1121922" y="1558012"/>
                  <a:pt x="1739621" y="1612871"/>
                </a:cubicBezTo>
                <a:lnTo>
                  <a:pt x="1788585" y="1615035"/>
                </a:lnTo>
                <a:lnTo>
                  <a:pt x="1788585" y="2097312"/>
                </a:lnTo>
                <a:lnTo>
                  <a:pt x="1684699" y="2092066"/>
                </a:lnTo>
                <a:cubicBezTo>
                  <a:pt x="738429" y="1995968"/>
                  <a:pt x="0" y="1196812"/>
                  <a:pt x="0" y="225188"/>
                </a:cubicBezTo>
                <a:cubicBezTo>
                  <a:pt x="0" y="160413"/>
                  <a:pt x="3282" y="96405"/>
                  <a:pt x="9689" y="33320"/>
                </a:cubicBezTo>
                <a:lnTo>
                  <a:pt x="14774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6166308" y="2429302"/>
            <a:ext cx="1794316" cy="2097602"/>
          </a:xfrm>
          <a:custGeom>
            <a:avLst/>
            <a:gdLst>
              <a:gd name="connsiteX0" fmla="*/ 1293121 w 1794316"/>
              <a:gd name="connsiteY0" fmla="*/ 0 h 2097602"/>
              <a:gd name="connsiteX1" fmla="*/ 1779543 w 1794316"/>
              <a:gd name="connsiteY1" fmla="*/ 0 h 2097602"/>
              <a:gd name="connsiteX2" fmla="*/ 1784628 w 1794316"/>
              <a:gd name="connsiteY2" fmla="*/ 33320 h 2097602"/>
              <a:gd name="connsiteX3" fmla="*/ 1794316 w 1794316"/>
              <a:gd name="connsiteY3" fmla="*/ 225188 h 2097602"/>
              <a:gd name="connsiteX4" fmla="*/ 109617 w 1794316"/>
              <a:gd name="connsiteY4" fmla="*/ 2092066 h 2097602"/>
              <a:gd name="connsiteX5" fmla="*/ 0 w 1794316"/>
              <a:gd name="connsiteY5" fmla="*/ 2097602 h 2097602"/>
              <a:gd name="connsiteX6" fmla="*/ 0 w 1794316"/>
              <a:gd name="connsiteY6" fmla="*/ 1614233 h 2097602"/>
              <a:gd name="connsiteX7" fmla="*/ 30813 w 1794316"/>
              <a:gd name="connsiteY7" fmla="*/ 1612871 h 2097602"/>
              <a:gd name="connsiteX8" fmla="*/ 1272383 w 1794316"/>
              <a:gd name="connsiteY8" fmla="*/ 504605 h 2097602"/>
              <a:gd name="connsiteX9" fmla="*/ 1280660 w 1794316"/>
              <a:gd name="connsiteY9" fmla="*/ 450377 h 2097602"/>
              <a:gd name="connsiteX10" fmla="*/ 1292601 w 1794316"/>
              <a:gd name="connsiteY10" fmla="*/ 450377 h 2097602"/>
              <a:gd name="connsiteX11" fmla="*/ 1305462 w 1794316"/>
              <a:gd name="connsiteY11" fmla="*/ 366104 h 2097602"/>
              <a:gd name="connsiteX12" fmla="*/ 1312664 w 1794316"/>
              <a:gd name="connsiteY12" fmla="*/ 223482 h 2097602"/>
              <a:gd name="connsiteX13" fmla="*/ 1305462 w 1794316"/>
              <a:gd name="connsiteY13" fmla="*/ 80860 h 2097602"/>
              <a:gd name="connsiteX14" fmla="*/ 1293121 w 1794316"/>
              <a:gd name="connsiteY14" fmla="*/ 0 h 209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4316" h="2097602">
                <a:moveTo>
                  <a:pt x="1293121" y="0"/>
                </a:moveTo>
                <a:lnTo>
                  <a:pt x="1779543" y="0"/>
                </a:lnTo>
                <a:lnTo>
                  <a:pt x="1784628" y="33320"/>
                </a:lnTo>
                <a:cubicBezTo>
                  <a:pt x="1791034" y="96405"/>
                  <a:pt x="1794316" y="160413"/>
                  <a:pt x="1794316" y="225188"/>
                </a:cubicBezTo>
                <a:cubicBezTo>
                  <a:pt x="1794316" y="1196812"/>
                  <a:pt x="1055887" y="1995968"/>
                  <a:pt x="109617" y="2092066"/>
                </a:cubicBezTo>
                <a:lnTo>
                  <a:pt x="0" y="2097602"/>
                </a:lnTo>
                <a:lnTo>
                  <a:pt x="0" y="1614233"/>
                </a:lnTo>
                <a:lnTo>
                  <a:pt x="30813" y="1612871"/>
                </a:lnTo>
                <a:cubicBezTo>
                  <a:pt x="648512" y="1558012"/>
                  <a:pt x="1150443" y="1100516"/>
                  <a:pt x="1272383" y="504605"/>
                </a:cubicBezTo>
                <a:lnTo>
                  <a:pt x="1280660" y="450377"/>
                </a:lnTo>
                <a:lnTo>
                  <a:pt x="1292601" y="450377"/>
                </a:lnTo>
                <a:lnTo>
                  <a:pt x="1305462" y="366104"/>
                </a:lnTo>
                <a:cubicBezTo>
                  <a:pt x="1310225" y="319211"/>
                  <a:pt x="1312664" y="271632"/>
                  <a:pt x="1312664" y="223482"/>
                </a:cubicBezTo>
                <a:cubicBezTo>
                  <a:pt x="1312664" y="175333"/>
                  <a:pt x="1310225" y="127753"/>
                  <a:pt x="1305462" y="80860"/>
                </a:cubicBezTo>
                <a:lnTo>
                  <a:pt x="129312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4800" y="3171600"/>
            <a:ext cx="770400" cy="360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5600" y="3171600"/>
            <a:ext cx="770400" cy="36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6" y="782857"/>
            <a:ext cx="2577710" cy="14499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000" y="803014"/>
            <a:ext cx="2505525" cy="14093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4406" y="4287305"/>
            <a:ext cx="2324249" cy="1273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800" b="1">
                <a:solidFill>
                  <a:srgbClr val="000000"/>
                </a:solidFill>
                <a:latin typeface="Adobe Gothic Std B"/>
              </a:rPr>
              <a:t>100.0 %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10669" y="4299045"/>
            <a:ext cx="2210855" cy="1261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800" b="1">
                <a:solidFill>
                  <a:srgbClr val="000000"/>
                </a:solidFill>
                <a:latin typeface="Adobe Gothic Std B"/>
              </a:rPr>
              <a:t>0.0 %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16171" y="226896"/>
            <a:ext cx="4735773" cy="764275"/>
          </a:xfrm>
          <a:prstGeom prst="rect">
            <a:avLst/>
          </a:prstGeom>
          <a:solidFill>
            <a:srgbClr val="1E21A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b="1" dirty="0" smtClean="0">
                <a:solidFill>
                  <a:schemeClr val="bg1"/>
                </a:solidFill>
              </a:rPr>
              <a:t>القوات الجوية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944800" y="3171600"/>
            <a:ext cx="770400" cy="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8445600" y="3171600"/>
            <a:ext cx="770400" cy="3600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229758882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xit" presetSubtype="4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xit" presetSubtype="32" fill="hold" grpId="1" nodeType="withEffect">
                                  <p:stCondLst>
                                    <p:cond delay="7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1" grpId="0" animBg="1"/>
      <p:bldP spid="11" grpId="1" animBg="1"/>
      <p:bldP spid="28" grpId="0" animBg="1"/>
      <p:bldP spid="27" grpId="0" animBg="1"/>
      <p:bldP spid="7" grpId="0" animBg="1"/>
      <p:bldP spid="8" grpId="0" animBg="1"/>
      <p:bldP spid="5" grpId="0"/>
      <p:bldP spid="15" grpId="0"/>
      <p:bldP spid="16" grpId="0" animBg="1"/>
      <p:bldP spid="1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0" y="2429302"/>
            <a:ext cx="4709207" cy="450377"/>
          </a:xfrm>
          <a:custGeom>
            <a:avLst/>
            <a:gdLst>
              <a:gd name="connsiteX0" fmla="*/ 0 w 4709207"/>
              <a:gd name="connsiteY0" fmla="*/ 0 h 450377"/>
              <a:gd name="connsiteX1" fmla="*/ 4708686 w 4709207"/>
              <a:gd name="connsiteY1" fmla="*/ 0 h 450377"/>
              <a:gd name="connsiteX2" fmla="*/ 4696345 w 4709207"/>
              <a:gd name="connsiteY2" fmla="*/ 80860 h 450377"/>
              <a:gd name="connsiteX3" fmla="*/ 4689143 w 4709207"/>
              <a:gd name="connsiteY3" fmla="*/ 223482 h 450377"/>
              <a:gd name="connsiteX4" fmla="*/ 4696345 w 4709207"/>
              <a:gd name="connsiteY4" fmla="*/ 366104 h 450377"/>
              <a:gd name="connsiteX5" fmla="*/ 4709207 w 4709207"/>
              <a:gd name="connsiteY5" fmla="*/ 450377 h 450377"/>
              <a:gd name="connsiteX6" fmla="*/ 0 w 4709207"/>
              <a:gd name="connsiteY6" fmla="*/ 450377 h 450377"/>
              <a:gd name="connsiteX7" fmla="*/ 0 w 4709207"/>
              <a:gd name="connsiteY7" fmla="*/ 0 h 45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09207" h="450377">
                <a:moveTo>
                  <a:pt x="0" y="0"/>
                </a:moveTo>
                <a:lnTo>
                  <a:pt x="4708686" y="0"/>
                </a:lnTo>
                <a:lnTo>
                  <a:pt x="4696345" y="80860"/>
                </a:lnTo>
                <a:cubicBezTo>
                  <a:pt x="4691583" y="127753"/>
                  <a:pt x="4689143" y="175333"/>
                  <a:pt x="4689143" y="223482"/>
                </a:cubicBezTo>
                <a:cubicBezTo>
                  <a:pt x="4689143" y="271632"/>
                  <a:pt x="4691583" y="319211"/>
                  <a:pt x="4696345" y="366104"/>
                </a:cubicBezTo>
                <a:lnTo>
                  <a:pt x="4709207" y="450377"/>
                </a:lnTo>
                <a:lnTo>
                  <a:pt x="0" y="450377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458910" y="2429302"/>
            <a:ext cx="4733090" cy="450377"/>
          </a:xfrm>
          <a:custGeom>
            <a:avLst/>
            <a:gdLst>
              <a:gd name="connsiteX0" fmla="*/ 520 w 4733090"/>
              <a:gd name="connsiteY0" fmla="*/ 0 h 450377"/>
              <a:gd name="connsiteX1" fmla="*/ 4733090 w 4733090"/>
              <a:gd name="connsiteY1" fmla="*/ 0 h 450377"/>
              <a:gd name="connsiteX2" fmla="*/ 4733090 w 4733090"/>
              <a:gd name="connsiteY2" fmla="*/ 450377 h 450377"/>
              <a:gd name="connsiteX3" fmla="*/ 0 w 4733090"/>
              <a:gd name="connsiteY3" fmla="*/ 450377 h 450377"/>
              <a:gd name="connsiteX4" fmla="*/ 12861 w 4733090"/>
              <a:gd name="connsiteY4" fmla="*/ 366104 h 450377"/>
              <a:gd name="connsiteX5" fmla="*/ 20063 w 4733090"/>
              <a:gd name="connsiteY5" fmla="*/ 223482 h 450377"/>
              <a:gd name="connsiteX6" fmla="*/ 12861 w 4733090"/>
              <a:gd name="connsiteY6" fmla="*/ 80860 h 450377"/>
              <a:gd name="connsiteX7" fmla="*/ 520 w 4733090"/>
              <a:gd name="connsiteY7" fmla="*/ 0 h 45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3090" h="450377">
                <a:moveTo>
                  <a:pt x="520" y="0"/>
                </a:moveTo>
                <a:lnTo>
                  <a:pt x="4733090" y="0"/>
                </a:lnTo>
                <a:lnTo>
                  <a:pt x="4733090" y="450377"/>
                </a:lnTo>
                <a:lnTo>
                  <a:pt x="0" y="450377"/>
                </a:lnTo>
                <a:lnTo>
                  <a:pt x="12861" y="366104"/>
                </a:lnTo>
                <a:cubicBezTo>
                  <a:pt x="17624" y="319211"/>
                  <a:pt x="20063" y="271632"/>
                  <a:pt x="20063" y="223482"/>
                </a:cubicBezTo>
                <a:cubicBezTo>
                  <a:pt x="20063" y="175333"/>
                  <a:pt x="17624" y="127753"/>
                  <a:pt x="12861" y="80860"/>
                </a:cubicBezTo>
                <a:lnTo>
                  <a:pt x="52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75830" y="1646262"/>
            <a:ext cx="2016456" cy="201645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4207491" y="2429302"/>
            <a:ext cx="1788585" cy="2097312"/>
          </a:xfrm>
          <a:custGeom>
            <a:avLst/>
            <a:gdLst>
              <a:gd name="connsiteX0" fmla="*/ 14774 w 1788585"/>
              <a:gd name="connsiteY0" fmla="*/ 0 h 2097312"/>
              <a:gd name="connsiteX1" fmla="*/ 501195 w 1788585"/>
              <a:gd name="connsiteY1" fmla="*/ 0 h 2097312"/>
              <a:gd name="connsiteX2" fmla="*/ 488854 w 1788585"/>
              <a:gd name="connsiteY2" fmla="*/ 80860 h 2097312"/>
              <a:gd name="connsiteX3" fmla="*/ 481652 w 1788585"/>
              <a:gd name="connsiteY3" fmla="*/ 223482 h 2097312"/>
              <a:gd name="connsiteX4" fmla="*/ 488854 w 1788585"/>
              <a:gd name="connsiteY4" fmla="*/ 366104 h 2097312"/>
              <a:gd name="connsiteX5" fmla="*/ 501716 w 1788585"/>
              <a:gd name="connsiteY5" fmla="*/ 450376 h 2097312"/>
              <a:gd name="connsiteX6" fmla="*/ 489775 w 1788585"/>
              <a:gd name="connsiteY6" fmla="*/ 450376 h 2097312"/>
              <a:gd name="connsiteX7" fmla="*/ 498051 w 1788585"/>
              <a:gd name="connsiteY7" fmla="*/ 504605 h 2097312"/>
              <a:gd name="connsiteX8" fmla="*/ 1739621 w 1788585"/>
              <a:gd name="connsiteY8" fmla="*/ 1612871 h 2097312"/>
              <a:gd name="connsiteX9" fmla="*/ 1788585 w 1788585"/>
              <a:gd name="connsiteY9" fmla="*/ 1615035 h 2097312"/>
              <a:gd name="connsiteX10" fmla="*/ 1788585 w 1788585"/>
              <a:gd name="connsiteY10" fmla="*/ 2097312 h 2097312"/>
              <a:gd name="connsiteX11" fmla="*/ 1684699 w 1788585"/>
              <a:gd name="connsiteY11" fmla="*/ 2092066 h 2097312"/>
              <a:gd name="connsiteX12" fmla="*/ 0 w 1788585"/>
              <a:gd name="connsiteY12" fmla="*/ 225188 h 2097312"/>
              <a:gd name="connsiteX13" fmla="*/ 9689 w 1788585"/>
              <a:gd name="connsiteY13" fmla="*/ 33320 h 2097312"/>
              <a:gd name="connsiteX14" fmla="*/ 14774 w 1788585"/>
              <a:gd name="connsiteY14" fmla="*/ 0 h 209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8585" h="2097312">
                <a:moveTo>
                  <a:pt x="14774" y="0"/>
                </a:moveTo>
                <a:lnTo>
                  <a:pt x="501195" y="0"/>
                </a:lnTo>
                <a:lnTo>
                  <a:pt x="488854" y="80860"/>
                </a:lnTo>
                <a:cubicBezTo>
                  <a:pt x="484092" y="127753"/>
                  <a:pt x="481652" y="175333"/>
                  <a:pt x="481652" y="223482"/>
                </a:cubicBezTo>
                <a:cubicBezTo>
                  <a:pt x="481652" y="271632"/>
                  <a:pt x="484092" y="319211"/>
                  <a:pt x="488854" y="366104"/>
                </a:cubicBezTo>
                <a:lnTo>
                  <a:pt x="501716" y="450376"/>
                </a:lnTo>
                <a:lnTo>
                  <a:pt x="489775" y="450376"/>
                </a:lnTo>
                <a:lnTo>
                  <a:pt x="498051" y="504605"/>
                </a:lnTo>
                <a:cubicBezTo>
                  <a:pt x="619992" y="1100516"/>
                  <a:pt x="1121922" y="1558012"/>
                  <a:pt x="1739621" y="1612871"/>
                </a:cubicBezTo>
                <a:lnTo>
                  <a:pt x="1788585" y="1615035"/>
                </a:lnTo>
                <a:lnTo>
                  <a:pt x="1788585" y="2097312"/>
                </a:lnTo>
                <a:lnTo>
                  <a:pt x="1684699" y="2092066"/>
                </a:lnTo>
                <a:cubicBezTo>
                  <a:pt x="738429" y="1995968"/>
                  <a:pt x="0" y="1196812"/>
                  <a:pt x="0" y="225188"/>
                </a:cubicBezTo>
                <a:cubicBezTo>
                  <a:pt x="0" y="160413"/>
                  <a:pt x="3282" y="96405"/>
                  <a:pt x="9689" y="33320"/>
                </a:cubicBezTo>
                <a:lnTo>
                  <a:pt x="14774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6166308" y="2429302"/>
            <a:ext cx="1794316" cy="2097602"/>
          </a:xfrm>
          <a:custGeom>
            <a:avLst/>
            <a:gdLst>
              <a:gd name="connsiteX0" fmla="*/ 1293121 w 1794316"/>
              <a:gd name="connsiteY0" fmla="*/ 0 h 2097602"/>
              <a:gd name="connsiteX1" fmla="*/ 1779543 w 1794316"/>
              <a:gd name="connsiteY1" fmla="*/ 0 h 2097602"/>
              <a:gd name="connsiteX2" fmla="*/ 1784628 w 1794316"/>
              <a:gd name="connsiteY2" fmla="*/ 33320 h 2097602"/>
              <a:gd name="connsiteX3" fmla="*/ 1794316 w 1794316"/>
              <a:gd name="connsiteY3" fmla="*/ 225188 h 2097602"/>
              <a:gd name="connsiteX4" fmla="*/ 109617 w 1794316"/>
              <a:gd name="connsiteY4" fmla="*/ 2092066 h 2097602"/>
              <a:gd name="connsiteX5" fmla="*/ 0 w 1794316"/>
              <a:gd name="connsiteY5" fmla="*/ 2097602 h 2097602"/>
              <a:gd name="connsiteX6" fmla="*/ 0 w 1794316"/>
              <a:gd name="connsiteY6" fmla="*/ 1614233 h 2097602"/>
              <a:gd name="connsiteX7" fmla="*/ 30813 w 1794316"/>
              <a:gd name="connsiteY7" fmla="*/ 1612871 h 2097602"/>
              <a:gd name="connsiteX8" fmla="*/ 1272383 w 1794316"/>
              <a:gd name="connsiteY8" fmla="*/ 504605 h 2097602"/>
              <a:gd name="connsiteX9" fmla="*/ 1280660 w 1794316"/>
              <a:gd name="connsiteY9" fmla="*/ 450377 h 2097602"/>
              <a:gd name="connsiteX10" fmla="*/ 1292601 w 1794316"/>
              <a:gd name="connsiteY10" fmla="*/ 450377 h 2097602"/>
              <a:gd name="connsiteX11" fmla="*/ 1305462 w 1794316"/>
              <a:gd name="connsiteY11" fmla="*/ 366104 h 2097602"/>
              <a:gd name="connsiteX12" fmla="*/ 1312664 w 1794316"/>
              <a:gd name="connsiteY12" fmla="*/ 223482 h 2097602"/>
              <a:gd name="connsiteX13" fmla="*/ 1305462 w 1794316"/>
              <a:gd name="connsiteY13" fmla="*/ 80860 h 2097602"/>
              <a:gd name="connsiteX14" fmla="*/ 1293121 w 1794316"/>
              <a:gd name="connsiteY14" fmla="*/ 0 h 209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4316" h="2097602">
                <a:moveTo>
                  <a:pt x="1293121" y="0"/>
                </a:moveTo>
                <a:lnTo>
                  <a:pt x="1779543" y="0"/>
                </a:lnTo>
                <a:lnTo>
                  <a:pt x="1784628" y="33320"/>
                </a:lnTo>
                <a:cubicBezTo>
                  <a:pt x="1791034" y="96405"/>
                  <a:pt x="1794316" y="160413"/>
                  <a:pt x="1794316" y="225188"/>
                </a:cubicBezTo>
                <a:cubicBezTo>
                  <a:pt x="1794316" y="1196812"/>
                  <a:pt x="1055887" y="1995968"/>
                  <a:pt x="109617" y="2092066"/>
                </a:cubicBezTo>
                <a:lnTo>
                  <a:pt x="0" y="2097602"/>
                </a:lnTo>
                <a:lnTo>
                  <a:pt x="0" y="1614233"/>
                </a:lnTo>
                <a:lnTo>
                  <a:pt x="30813" y="1612871"/>
                </a:lnTo>
                <a:cubicBezTo>
                  <a:pt x="648512" y="1558012"/>
                  <a:pt x="1150443" y="1100516"/>
                  <a:pt x="1272383" y="504605"/>
                </a:cubicBezTo>
                <a:lnTo>
                  <a:pt x="1280660" y="450377"/>
                </a:lnTo>
                <a:lnTo>
                  <a:pt x="1292601" y="450377"/>
                </a:lnTo>
                <a:lnTo>
                  <a:pt x="1305462" y="366104"/>
                </a:lnTo>
                <a:cubicBezTo>
                  <a:pt x="1310225" y="319211"/>
                  <a:pt x="1312664" y="271632"/>
                  <a:pt x="1312664" y="223482"/>
                </a:cubicBezTo>
                <a:cubicBezTo>
                  <a:pt x="1312664" y="175333"/>
                  <a:pt x="1310225" y="127753"/>
                  <a:pt x="1305462" y="80860"/>
                </a:cubicBezTo>
                <a:lnTo>
                  <a:pt x="129312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4800" y="3171600"/>
            <a:ext cx="770400" cy="360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5600" y="3171600"/>
            <a:ext cx="770400" cy="36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6" y="782857"/>
            <a:ext cx="2577710" cy="14499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000" y="803014"/>
            <a:ext cx="2505525" cy="14093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4406" y="4287305"/>
            <a:ext cx="2324249" cy="1273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800" b="1">
                <a:solidFill>
                  <a:srgbClr val="000000"/>
                </a:solidFill>
                <a:latin typeface="Adobe Gothic Std B"/>
              </a:rPr>
              <a:t>87.5 %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10669" y="4299045"/>
            <a:ext cx="2210855" cy="1261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800" b="1">
                <a:solidFill>
                  <a:srgbClr val="000000"/>
                </a:solidFill>
                <a:latin typeface="Adobe Gothic Std B"/>
              </a:rPr>
              <a:t>12.5 %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16171" y="226896"/>
            <a:ext cx="4735773" cy="764275"/>
          </a:xfrm>
          <a:prstGeom prst="rect">
            <a:avLst/>
          </a:prstGeom>
          <a:solidFill>
            <a:srgbClr val="1E21A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b="1" dirty="0" smtClean="0">
                <a:solidFill>
                  <a:schemeClr val="bg1"/>
                </a:solidFill>
              </a:rPr>
              <a:t>القوات البحرية و البنية التحتية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944800" y="3171600"/>
            <a:ext cx="770400" cy="450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8445600" y="3171600"/>
            <a:ext cx="770400" cy="3150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896634579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xit" presetSubtype="4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xit" presetSubtype="32" fill="hold" grpId="1" nodeType="withEffect">
                                  <p:stCondLst>
                                    <p:cond delay="7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1" grpId="0" animBg="1"/>
      <p:bldP spid="11" grpId="1" animBg="1"/>
      <p:bldP spid="28" grpId="0" animBg="1"/>
      <p:bldP spid="27" grpId="0" animBg="1"/>
      <p:bldP spid="7" grpId="0" animBg="1"/>
      <p:bldP spid="8" grpId="0" animBg="1"/>
      <p:bldP spid="5" grpId="0"/>
      <p:bldP spid="15" grpId="0"/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0" y="2429302"/>
            <a:ext cx="4709207" cy="450377"/>
          </a:xfrm>
          <a:custGeom>
            <a:avLst/>
            <a:gdLst>
              <a:gd name="connsiteX0" fmla="*/ 0 w 4709207"/>
              <a:gd name="connsiteY0" fmla="*/ 0 h 450377"/>
              <a:gd name="connsiteX1" fmla="*/ 4708686 w 4709207"/>
              <a:gd name="connsiteY1" fmla="*/ 0 h 450377"/>
              <a:gd name="connsiteX2" fmla="*/ 4696345 w 4709207"/>
              <a:gd name="connsiteY2" fmla="*/ 80860 h 450377"/>
              <a:gd name="connsiteX3" fmla="*/ 4689143 w 4709207"/>
              <a:gd name="connsiteY3" fmla="*/ 223482 h 450377"/>
              <a:gd name="connsiteX4" fmla="*/ 4696345 w 4709207"/>
              <a:gd name="connsiteY4" fmla="*/ 366104 h 450377"/>
              <a:gd name="connsiteX5" fmla="*/ 4709207 w 4709207"/>
              <a:gd name="connsiteY5" fmla="*/ 450377 h 450377"/>
              <a:gd name="connsiteX6" fmla="*/ 0 w 4709207"/>
              <a:gd name="connsiteY6" fmla="*/ 450377 h 450377"/>
              <a:gd name="connsiteX7" fmla="*/ 0 w 4709207"/>
              <a:gd name="connsiteY7" fmla="*/ 0 h 45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09207" h="450377">
                <a:moveTo>
                  <a:pt x="0" y="0"/>
                </a:moveTo>
                <a:lnTo>
                  <a:pt x="4708686" y="0"/>
                </a:lnTo>
                <a:lnTo>
                  <a:pt x="4696345" y="80860"/>
                </a:lnTo>
                <a:cubicBezTo>
                  <a:pt x="4691583" y="127753"/>
                  <a:pt x="4689143" y="175333"/>
                  <a:pt x="4689143" y="223482"/>
                </a:cubicBezTo>
                <a:cubicBezTo>
                  <a:pt x="4689143" y="271632"/>
                  <a:pt x="4691583" y="319211"/>
                  <a:pt x="4696345" y="366104"/>
                </a:cubicBezTo>
                <a:lnTo>
                  <a:pt x="4709207" y="450377"/>
                </a:lnTo>
                <a:lnTo>
                  <a:pt x="0" y="450377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458910" y="2429302"/>
            <a:ext cx="4733090" cy="450377"/>
          </a:xfrm>
          <a:custGeom>
            <a:avLst/>
            <a:gdLst>
              <a:gd name="connsiteX0" fmla="*/ 520 w 4733090"/>
              <a:gd name="connsiteY0" fmla="*/ 0 h 450377"/>
              <a:gd name="connsiteX1" fmla="*/ 4733090 w 4733090"/>
              <a:gd name="connsiteY1" fmla="*/ 0 h 450377"/>
              <a:gd name="connsiteX2" fmla="*/ 4733090 w 4733090"/>
              <a:gd name="connsiteY2" fmla="*/ 450377 h 450377"/>
              <a:gd name="connsiteX3" fmla="*/ 0 w 4733090"/>
              <a:gd name="connsiteY3" fmla="*/ 450377 h 450377"/>
              <a:gd name="connsiteX4" fmla="*/ 12861 w 4733090"/>
              <a:gd name="connsiteY4" fmla="*/ 366104 h 450377"/>
              <a:gd name="connsiteX5" fmla="*/ 20063 w 4733090"/>
              <a:gd name="connsiteY5" fmla="*/ 223482 h 450377"/>
              <a:gd name="connsiteX6" fmla="*/ 12861 w 4733090"/>
              <a:gd name="connsiteY6" fmla="*/ 80860 h 450377"/>
              <a:gd name="connsiteX7" fmla="*/ 520 w 4733090"/>
              <a:gd name="connsiteY7" fmla="*/ 0 h 45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3090" h="450377">
                <a:moveTo>
                  <a:pt x="520" y="0"/>
                </a:moveTo>
                <a:lnTo>
                  <a:pt x="4733090" y="0"/>
                </a:lnTo>
                <a:lnTo>
                  <a:pt x="4733090" y="450377"/>
                </a:lnTo>
                <a:lnTo>
                  <a:pt x="0" y="450377"/>
                </a:lnTo>
                <a:lnTo>
                  <a:pt x="12861" y="366104"/>
                </a:lnTo>
                <a:cubicBezTo>
                  <a:pt x="17624" y="319211"/>
                  <a:pt x="20063" y="271632"/>
                  <a:pt x="20063" y="223482"/>
                </a:cubicBezTo>
                <a:cubicBezTo>
                  <a:pt x="20063" y="175333"/>
                  <a:pt x="17624" y="127753"/>
                  <a:pt x="12861" y="80860"/>
                </a:cubicBezTo>
                <a:lnTo>
                  <a:pt x="52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75830" y="1646262"/>
            <a:ext cx="2016456" cy="201645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4207491" y="2429302"/>
            <a:ext cx="1788585" cy="2097312"/>
          </a:xfrm>
          <a:custGeom>
            <a:avLst/>
            <a:gdLst>
              <a:gd name="connsiteX0" fmla="*/ 14774 w 1788585"/>
              <a:gd name="connsiteY0" fmla="*/ 0 h 2097312"/>
              <a:gd name="connsiteX1" fmla="*/ 501195 w 1788585"/>
              <a:gd name="connsiteY1" fmla="*/ 0 h 2097312"/>
              <a:gd name="connsiteX2" fmla="*/ 488854 w 1788585"/>
              <a:gd name="connsiteY2" fmla="*/ 80860 h 2097312"/>
              <a:gd name="connsiteX3" fmla="*/ 481652 w 1788585"/>
              <a:gd name="connsiteY3" fmla="*/ 223482 h 2097312"/>
              <a:gd name="connsiteX4" fmla="*/ 488854 w 1788585"/>
              <a:gd name="connsiteY4" fmla="*/ 366104 h 2097312"/>
              <a:gd name="connsiteX5" fmla="*/ 501716 w 1788585"/>
              <a:gd name="connsiteY5" fmla="*/ 450376 h 2097312"/>
              <a:gd name="connsiteX6" fmla="*/ 489775 w 1788585"/>
              <a:gd name="connsiteY6" fmla="*/ 450376 h 2097312"/>
              <a:gd name="connsiteX7" fmla="*/ 498051 w 1788585"/>
              <a:gd name="connsiteY7" fmla="*/ 504605 h 2097312"/>
              <a:gd name="connsiteX8" fmla="*/ 1739621 w 1788585"/>
              <a:gd name="connsiteY8" fmla="*/ 1612871 h 2097312"/>
              <a:gd name="connsiteX9" fmla="*/ 1788585 w 1788585"/>
              <a:gd name="connsiteY9" fmla="*/ 1615035 h 2097312"/>
              <a:gd name="connsiteX10" fmla="*/ 1788585 w 1788585"/>
              <a:gd name="connsiteY10" fmla="*/ 2097312 h 2097312"/>
              <a:gd name="connsiteX11" fmla="*/ 1684699 w 1788585"/>
              <a:gd name="connsiteY11" fmla="*/ 2092066 h 2097312"/>
              <a:gd name="connsiteX12" fmla="*/ 0 w 1788585"/>
              <a:gd name="connsiteY12" fmla="*/ 225188 h 2097312"/>
              <a:gd name="connsiteX13" fmla="*/ 9689 w 1788585"/>
              <a:gd name="connsiteY13" fmla="*/ 33320 h 2097312"/>
              <a:gd name="connsiteX14" fmla="*/ 14774 w 1788585"/>
              <a:gd name="connsiteY14" fmla="*/ 0 h 209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8585" h="2097312">
                <a:moveTo>
                  <a:pt x="14774" y="0"/>
                </a:moveTo>
                <a:lnTo>
                  <a:pt x="501195" y="0"/>
                </a:lnTo>
                <a:lnTo>
                  <a:pt x="488854" y="80860"/>
                </a:lnTo>
                <a:cubicBezTo>
                  <a:pt x="484092" y="127753"/>
                  <a:pt x="481652" y="175333"/>
                  <a:pt x="481652" y="223482"/>
                </a:cubicBezTo>
                <a:cubicBezTo>
                  <a:pt x="481652" y="271632"/>
                  <a:pt x="484092" y="319211"/>
                  <a:pt x="488854" y="366104"/>
                </a:cubicBezTo>
                <a:lnTo>
                  <a:pt x="501716" y="450376"/>
                </a:lnTo>
                <a:lnTo>
                  <a:pt x="489775" y="450376"/>
                </a:lnTo>
                <a:lnTo>
                  <a:pt x="498051" y="504605"/>
                </a:lnTo>
                <a:cubicBezTo>
                  <a:pt x="619992" y="1100516"/>
                  <a:pt x="1121922" y="1558012"/>
                  <a:pt x="1739621" y="1612871"/>
                </a:cubicBezTo>
                <a:lnTo>
                  <a:pt x="1788585" y="1615035"/>
                </a:lnTo>
                <a:lnTo>
                  <a:pt x="1788585" y="2097312"/>
                </a:lnTo>
                <a:lnTo>
                  <a:pt x="1684699" y="2092066"/>
                </a:lnTo>
                <a:cubicBezTo>
                  <a:pt x="738429" y="1995968"/>
                  <a:pt x="0" y="1196812"/>
                  <a:pt x="0" y="225188"/>
                </a:cubicBezTo>
                <a:cubicBezTo>
                  <a:pt x="0" y="160413"/>
                  <a:pt x="3282" y="96405"/>
                  <a:pt x="9689" y="33320"/>
                </a:cubicBezTo>
                <a:lnTo>
                  <a:pt x="14774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6166308" y="2429302"/>
            <a:ext cx="1794316" cy="2097602"/>
          </a:xfrm>
          <a:custGeom>
            <a:avLst/>
            <a:gdLst>
              <a:gd name="connsiteX0" fmla="*/ 1293121 w 1794316"/>
              <a:gd name="connsiteY0" fmla="*/ 0 h 2097602"/>
              <a:gd name="connsiteX1" fmla="*/ 1779543 w 1794316"/>
              <a:gd name="connsiteY1" fmla="*/ 0 h 2097602"/>
              <a:gd name="connsiteX2" fmla="*/ 1784628 w 1794316"/>
              <a:gd name="connsiteY2" fmla="*/ 33320 h 2097602"/>
              <a:gd name="connsiteX3" fmla="*/ 1794316 w 1794316"/>
              <a:gd name="connsiteY3" fmla="*/ 225188 h 2097602"/>
              <a:gd name="connsiteX4" fmla="*/ 109617 w 1794316"/>
              <a:gd name="connsiteY4" fmla="*/ 2092066 h 2097602"/>
              <a:gd name="connsiteX5" fmla="*/ 0 w 1794316"/>
              <a:gd name="connsiteY5" fmla="*/ 2097602 h 2097602"/>
              <a:gd name="connsiteX6" fmla="*/ 0 w 1794316"/>
              <a:gd name="connsiteY6" fmla="*/ 1614233 h 2097602"/>
              <a:gd name="connsiteX7" fmla="*/ 30813 w 1794316"/>
              <a:gd name="connsiteY7" fmla="*/ 1612871 h 2097602"/>
              <a:gd name="connsiteX8" fmla="*/ 1272383 w 1794316"/>
              <a:gd name="connsiteY8" fmla="*/ 504605 h 2097602"/>
              <a:gd name="connsiteX9" fmla="*/ 1280660 w 1794316"/>
              <a:gd name="connsiteY9" fmla="*/ 450377 h 2097602"/>
              <a:gd name="connsiteX10" fmla="*/ 1292601 w 1794316"/>
              <a:gd name="connsiteY10" fmla="*/ 450377 h 2097602"/>
              <a:gd name="connsiteX11" fmla="*/ 1305462 w 1794316"/>
              <a:gd name="connsiteY11" fmla="*/ 366104 h 2097602"/>
              <a:gd name="connsiteX12" fmla="*/ 1312664 w 1794316"/>
              <a:gd name="connsiteY12" fmla="*/ 223482 h 2097602"/>
              <a:gd name="connsiteX13" fmla="*/ 1305462 w 1794316"/>
              <a:gd name="connsiteY13" fmla="*/ 80860 h 2097602"/>
              <a:gd name="connsiteX14" fmla="*/ 1293121 w 1794316"/>
              <a:gd name="connsiteY14" fmla="*/ 0 h 209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4316" h="2097602">
                <a:moveTo>
                  <a:pt x="1293121" y="0"/>
                </a:moveTo>
                <a:lnTo>
                  <a:pt x="1779543" y="0"/>
                </a:lnTo>
                <a:lnTo>
                  <a:pt x="1784628" y="33320"/>
                </a:lnTo>
                <a:cubicBezTo>
                  <a:pt x="1791034" y="96405"/>
                  <a:pt x="1794316" y="160413"/>
                  <a:pt x="1794316" y="225188"/>
                </a:cubicBezTo>
                <a:cubicBezTo>
                  <a:pt x="1794316" y="1196812"/>
                  <a:pt x="1055887" y="1995968"/>
                  <a:pt x="109617" y="2092066"/>
                </a:cubicBezTo>
                <a:lnTo>
                  <a:pt x="0" y="2097602"/>
                </a:lnTo>
                <a:lnTo>
                  <a:pt x="0" y="1614233"/>
                </a:lnTo>
                <a:lnTo>
                  <a:pt x="30813" y="1612871"/>
                </a:lnTo>
                <a:cubicBezTo>
                  <a:pt x="648512" y="1558012"/>
                  <a:pt x="1150443" y="1100516"/>
                  <a:pt x="1272383" y="504605"/>
                </a:cubicBezTo>
                <a:lnTo>
                  <a:pt x="1280660" y="450377"/>
                </a:lnTo>
                <a:lnTo>
                  <a:pt x="1292601" y="450377"/>
                </a:lnTo>
                <a:lnTo>
                  <a:pt x="1305462" y="366104"/>
                </a:lnTo>
                <a:cubicBezTo>
                  <a:pt x="1310225" y="319211"/>
                  <a:pt x="1312664" y="271632"/>
                  <a:pt x="1312664" y="223482"/>
                </a:cubicBezTo>
                <a:cubicBezTo>
                  <a:pt x="1312664" y="175333"/>
                  <a:pt x="1310225" y="127753"/>
                  <a:pt x="1305462" y="80860"/>
                </a:cubicBezTo>
                <a:lnTo>
                  <a:pt x="129312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4800" y="3171600"/>
            <a:ext cx="770400" cy="360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5600" y="3171600"/>
            <a:ext cx="770400" cy="36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6" y="782857"/>
            <a:ext cx="2577710" cy="14499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000" y="803014"/>
            <a:ext cx="2505525" cy="14093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4406" y="4287305"/>
            <a:ext cx="2324249" cy="1273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800" b="1">
                <a:solidFill>
                  <a:srgbClr val="000000"/>
                </a:solidFill>
                <a:latin typeface="Adobe Gothic Std B"/>
              </a:rPr>
              <a:t>87.5 %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10669" y="4299045"/>
            <a:ext cx="2210855" cy="1261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800" b="1">
                <a:solidFill>
                  <a:srgbClr val="000000"/>
                </a:solidFill>
                <a:latin typeface="Adobe Gothic Std B"/>
              </a:rPr>
              <a:t>12.5 %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16171" y="226896"/>
            <a:ext cx="4735773" cy="764275"/>
          </a:xfrm>
          <a:prstGeom prst="rect">
            <a:avLst/>
          </a:prstGeom>
          <a:solidFill>
            <a:srgbClr val="1E21A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b="1" dirty="0" smtClean="0">
                <a:solidFill>
                  <a:schemeClr val="bg1"/>
                </a:solidFill>
              </a:rPr>
              <a:t>النفط و ميزانية الجيش و النووي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944800" y="3171600"/>
            <a:ext cx="770400" cy="450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8445600" y="3171600"/>
            <a:ext cx="770400" cy="3150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636488350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xit" presetSubtype="4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xit" presetSubtype="32" fill="hold" grpId="1" nodeType="withEffect">
                                  <p:stCondLst>
                                    <p:cond delay="7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1" grpId="0" animBg="1"/>
      <p:bldP spid="11" grpId="1" animBg="1"/>
      <p:bldP spid="28" grpId="0" animBg="1"/>
      <p:bldP spid="27" grpId="0" animBg="1"/>
      <p:bldP spid="7" grpId="0" animBg="1"/>
      <p:bldP spid="8" grpId="0" animBg="1"/>
      <p:bldP spid="5" grpId="0"/>
      <p:bldP spid="15" grpId="0"/>
      <p:bldP spid="16" grpId="0" animBg="1"/>
      <p:bldP spid="1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0" y="2429302"/>
            <a:ext cx="4709207" cy="450377"/>
          </a:xfrm>
          <a:custGeom>
            <a:avLst/>
            <a:gdLst>
              <a:gd name="connsiteX0" fmla="*/ 0 w 4709207"/>
              <a:gd name="connsiteY0" fmla="*/ 0 h 450377"/>
              <a:gd name="connsiteX1" fmla="*/ 4708686 w 4709207"/>
              <a:gd name="connsiteY1" fmla="*/ 0 h 450377"/>
              <a:gd name="connsiteX2" fmla="*/ 4696345 w 4709207"/>
              <a:gd name="connsiteY2" fmla="*/ 80860 h 450377"/>
              <a:gd name="connsiteX3" fmla="*/ 4689143 w 4709207"/>
              <a:gd name="connsiteY3" fmla="*/ 223482 h 450377"/>
              <a:gd name="connsiteX4" fmla="*/ 4696345 w 4709207"/>
              <a:gd name="connsiteY4" fmla="*/ 366104 h 450377"/>
              <a:gd name="connsiteX5" fmla="*/ 4709207 w 4709207"/>
              <a:gd name="connsiteY5" fmla="*/ 450377 h 450377"/>
              <a:gd name="connsiteX6" fmla="*/ 0 w 4709207"/>
              <a:gd name="connsiteY6" fmla="*/ 450377 h 450377"/>
              <a:gd name="connsiteX7" fmla="*/ 0 w 4709207"/>
              <a:gd name="connsiteY7" fmla="*/ 0 h 45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09207" h="450377">
                <a:moveTo>
                  <a:pt x="0" y="0"/>
                </a:moveTo>
                <a:lnTo>
                  <a:pt x="4708686" y="0"/>
                </a:lnTo>
                <a:lnTo>
                  <a:pt x="4696345" y="80860"/>
                </a:lnTo>
                <a:cubicBezTo>
                  <a:pt x="4691583" y="127753"/>
                  <a:pt x="4689143" y="175333"/>
                  <a:pt x="4689143" y="223482"/>
                </a:cubicBezTo>
                <a:cubicBezTo>
                  <a:pt x="4689143" y="271632"/>
                  <a:pt x="4691583" y="319211"/>
                  <a:pt x="4696345" y="366104"/>
                </a:cubicBezTo>
                <a:lnTo>
                  <a:pt x="4709207" y="450377"/>
                </a:lnTo>
                <a:lnTo>
                  <a:pt x="0" y="450377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458910" y="2429302"/>
            <a:ext cx="4733090" cy="450377"/>
          </a:xfrm>
          <a:custGeom>
            <a:avLst/>
            <a:gdLst>
              <a:gd name="connsiteX0" fmla="*/ 520 w 4733090"/>
              <a:gd name="connsiteY0" fmla="*/ 0 h 450377"/>
              <a:gd name="connsiteX1" fmla="*/ 4733090 w 4733090"/>
              <a:gd name="connsiteY1" fmla="*/ 0 h 450377"/>
              <a:gd name="connsiteX2" fmla="*/ 4733090 w 4733090"/>
              <a:gd name="connsiteY2" fmla="*/ 450377 h 450377"/>
              <a:gd name="connsiteX3" fmla="*/ 0 w 4733090"/>
              <a:gd name="connsiteY3" fmla="*/ 450377 h 450377"/>
              <a:gd name="connsiteX4" fmla="*/ 12861 w 4733090"/>
              <a:gd name="connsiteY4" fmla="*/ 366104 h 450377"/>
              <a:gd name="connsiteX5" fmla="*/ 20063 w 4733090"/>
              <a:gd name="connsiteY5" fmla="*/ 223482 h 450377"/>
              <a:gd name="connsiteX6" fmla="*/ 12861 w 4733090"/>
              <a:gd name="connsiteY6" fmla="*/ 80860 h 450377"/>
              <a:gd name="connsiteX7" fmla="*/ 520 w 4733090"/>
              <a:gd name="connsiteY7" fmla="*/ 0 h 45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3090" h="450377">
                <a:moveTo>
                  <a:pt x="520" y="0"/>
                </a:moveTo>
                <a:lnTo>
                  <a:pt x="4733090" y="0"/>
                </a:lnTo>
                <a:lnTo>
                  <a:pt x="4733090" y="450377"/>
                </a:lnTo>
                <a:lnTo>
                  <a:pt x="0" y="450377"/>
                </a:lnTo>
                <a:lnTo>
                  <a:pt x="12861" y="366104"/>
                </a:lnTo>
                <a:cubicBezTo>
                  <a:pt x="17624" y="319211"/>
                  <a:pt x="20063" y="271632"/>
                  <a:pt x="20063" y="223482"/>
                </a:cubicBezTo>
                <a:cubicBezTo>
                  <a:pt x="20063" y="175333"/>
                  <a:pt x="17624" y="127753"/>
                  <a:pt x="12861" y="80860"/>
                </a:cubicBezTo>
                <a:lnTo>
                  <a:pt x="52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75830" y="1646262"/>
            <a:ext cx="2016456" cy="201645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4207491" y="2429302"/>
            <a:ext cx="1788585" cy="2097312"/>
          </a:xfrm>
          <a:custGeom>
            <a:avLst/>
            <a:gdLst>
              <a:gd name="connsiteX0" fmla="*/ 14774 w 1788585"/>
              <a:gd name="connsiteY0" fmla="*/ 0 h 2097312"/>
              <a:gd name="connsiteX1" fmla="*/ 501195 w 1788585"/>
              <a:gd name="connsiteY1" fmla="*/ 0 h 2097312"/>
              <a:gd name="connsiteX2" fmla="*/ 488854 w 1788585"/>
              <a:gd name="connsiteY2" fmla="*/ 80860 h 2097312"/>
              <a:gd name="connsiteX3" fmla="*/ 481652 w 1788585"/>
              <a:gd name="connsiteY3" fmla="*/ 223482 h 2097312"/>
              <a:gd name="connsiteX4" fmla="*/ 488854 w 1788585"/>
              <a:gd name="connsiteY4" fmla="*/ 366104 h 2097312"/>
              <a:gd name="connsiteX5" fmla="*/ 501716 w 1788585"/>
              <a:gd name="connsiteY5" fmla="*/ 450376 h 2097312"/>
              <a:gd name="connsiteX6" fmla="*/ 489775 w 1788585"/>
              <a:gd name="connsiteY6" fmla="*/ 450376 h 2097312"/>
              <a:gd name="connsiteX7" fmla="*/ 498051 w 1788585"/>
              <a:gd name="connsiteY7" fmla="*/ 504605 h 2097312"/>
              <a:gd name="connsiteX8" fmla="*/ 1739621 w 1788585"/>
              <a:gd name="connsiteY8" fmla="*/ 1612871 h 2097312"/>
              <a:gd name="connsiteX9" fmla="*/ 1788585 w 1788585"/>
              <a:gd name="connsiteY9" fmla="*/ 1615035 h 2097312"/>
              <a:gd name="connsiteX10" fmla="*/ 1788585 w 1788585"/>
              <a:gd name="connsiteY10" fmla="*/ 2097312 h 2097312"/>
              <a:gd name="connsiteX11" fmla="*/ 1684699 w 1788585"/>
              <a:gd name="connsiteY11" fmla="*/ 2092066 h 2097312"/>
              <a:gd name="connsiteX12" fmla="*/ 0 w 1788585"/>
              <a:gd name="connsiteY12" fmla="*/ 225188 h 2097312"/>
              <a:gd name="connsiteX13" fmla="*/ 9689 w 1788585"/>
              <a:gd name="connsiteY13" fmla="*/ 33320 h 2097312"/>
              <a:gd name="connsiteX14" fmla="*/ 14774 w 1788585"/>
              <a:gd name="connsiteY14" fmla="*/ 0 h 209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8585" h="2097312">
                <a:moveTo>
                  <a:pt x="14774" y="0"/>
                </a:moveTo>
                <a:lnTo>
                  <a:pt x="501195" y="0"/>
                </a:lnTo>
                <a:lnTo>
                  <a:pt x="488854" y="80860"/>
                </a:lnTo>
                <a:cubicBezTo>
                  <a:pt x="484092" y="127753"/>
                  <a:pt x="481652" y="175333"/>
                  <a:pt x="481652" y="223482"/>
                </a:cubicBezTo>
                <a:cubicBezTo>
                  <a:pt x="481652" y="271632"/>
                  <a:pt x="484092" y="319211"/>
                  <a:pt x="488854" y="366104"/>
                </a:cubicBezTo>
                <a:lnTo>
                  <a:pt x="501716" y="450376"/>
                </a:lnTo>
                <a:lnTo>
                  <a:pt x="489775" y="450376"/>
                </a:lnTo>
                <a:lnTo>
                  <a:pt x="498051" y="504605"/>
                </a:lnTo>
                <a:cubicBezTo>
                  <a:pt x="619992" y="1100516"/>
                  <a:pt x="1121922" y="1558012"/>
                  <a:pt x="1739621" y="1612871"/>
                </a:cubicBezTo>
                <a:lnTo>
                  <a:pt x="1788585" y="1615035"/>
                </a:lnTo>
                <a:lnTo>
                  <a:pt x="1788585" y="2097312"/>
                </a:lnTo>
                <a:lnTo>
                  <a:pt x="1684699" y="2092066"/>
                </a:lnTo>
                <a:cubicBezTo>
                  <a:pt x="738429" y="1995968"/>
                  <a:pt x="0" y="1196812"/>
                  <a:pt x="0" y="225188"/>
                </a:cubicBezTo>
                <a:cubicBezTo>
                  <a:pt x="0" y="160413"/>
                  <a:pt x="3282" y="96405"/>
                  <a:pt x="9689" y="33320"/>
                </a:cubicBezTo>
                <a:lnTo>
                  <a:pt x="14774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6166308" y="2429302"/>
            <a:ext cx="1794316" cy="2097602"/>
          </a:xfrm>
          <a:custGeom>
            <a:avLst/>
            <a:gdLst>
              <a:gd name="connsiteX0" fmla="*/ 1293121 w 1794316"/>
              <a:gd name="connsiteY0" fmla="*/ 0 h 2097602"/>
              <a:gd name="connsiteX1" fmla="*/ 1779543 w 1794316"/>
              <a:gd name="connsiteY1" fmla="*/ 0 h 2097602"/>
              <a:gd name="connsiteX2" fmla="*/ 1784628 w 1794316"/>
              <a:gd name="connsiteY2" fmla="*/ 33320 h 2097602"/>
              <a:gd name="connsiteX3" fmla="*/ 1794316 w 1794316"/>
              <a:gd name="connsiteY3" fmla="*/ 225188 h 2097602"/>
              <a:gd name="connsiteX4" fmla="*/ 109617 w 1794316"/>
              <a:gd name="connsiteY4" fmla="*/ 2092066 h 2097602"/>
              <a:gd name="connsiteX5" fmla="*/ 0 w 1794316"/>
              <a:gd name="connsiteY5" fmla="*/ 2097602 h 2097602"/>
              <a:gd name="connsiteX6" fmla="*/ 0 w 1794316"/>
              <a:gd name="connsiteY6" fmla="*/ 1614233 h 2097602"/>
              <a:gd name="connsiteX7" fmla="*/ 30813 w 1794316"/>
              <a:gd name="connsiteY7" fmla="*/ 1612871 h 2097602"/>
              <a:gd name="connsiteX8" fmla="*/ 1272383 w 1794316"/>
              <a:gd name="connsiteY8" fmla="*/ 504605 h 2097602"/>
              <a:gd name="connsiteX9" fmla="*/ 1280660 w 1794316"/>
              <a:gd name="connsiteY9" fmla="*/ 450377 h 2097602"/>
              <a:gd name="connsiteX10" fmla="*/ 1292601 w 1794316"/>
              <a:gd name="connsiteY10" fmla="*/ 450377 h 2097602"/>
              <a:gd name="connsiteX11" fmla="*/ 1305462 w 1794316"/>
              <a:gd name="connsiteY11" fmla="*/ 366104 h 2097602"/>
              <a:gd name="connsiteX12" fmla="*/ 1312664 w 1794316"/>
              <a:gd name="connsiteY12" fmla="*/ 223482 h 2097602"/>
              <a:gd name="connsiteX13" fmla="*/ 1305462 w 1794316"/>
              <a:gd name="connsiteY13" fmla="*/ 80860 h 2097602"/>
              <a:gd name="connsiteX14" fmla="*/ 1293121 w 1794316"/>
              <a:gd name="connsiteY14" fmla="*/ 0 h 209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4316" h="2097602">
                <a:moveTo>
                  <a:pt x="1293121" y="0"/>
                </a:moveTo>
                <a:lnTo>
                  <a:pt x="1779543" y="0"/>
                </a:lnTo>
                <a:lnTo>
                  <a:pt x="1784628" y="33320"/>
                </a:lnTo>
                <a:cubicBezTo>
                  <a:pt x="1791034" y="96405"/>
                  <a:pt x="1794316" y="160413"/>
                  <a:pt x="1794316" y="225188"/>
                </a:cubicBezTo>
                <a:cubicBezTo>
                  <a:pt x="1794316" y="1196812"/>
                  <a:pt x="1055887" y="1995968"/>
                  <a:pt x="109617" y="2092066"/>
                </a:cubicBezTo>
                <a:lnTo>
                  <a:pt x="0" y="2097602"/>
                </a:lnTo>
                <a:lnTo>
                  <a:pt x="0" y="1614233"/>
                </a:lnTo>
                <a:lnTo>
                  <a:pt x="30813" y="1612871"/>
                </a:lnTo>
                <a:cubicBezTo>
                  <a:pt x="648512" y="1558012"/>
                  <a:pt x="1150443" y="1100516"/>
                  <a:pt x="1272383" y="504605"/>
                </a:cubicBezTo>
                <a:lnTo>
                  <a:pt x="1280660" y="450377"/>
                </a:lnTo>
                <a:lnTo>
                  <a:pt x="1292601" y="450377"/>
                </a:lnTo>
                <a:lnTo>
                  <a:pt x="1305462" y="366104"/>
                </a:lnTo>
                <a:cubicBezTo>
                  <a:pt x="1310225" y="319211"/>
                  <a:pt x="1312664" y="271632"/>
                  <a:pt x="1312664" y="223482"/>
                </a:cubicBezTo>
                <a:cubicBezTo>
                  <a:pt x="1312664" y="175333"/>
                  <a:pt x="1310225" y="127753"/>
                  <a:pt x="1305462" y="80860"/>
                </a:cubicBezTo>
                <a:lnTo>
                  <a:pt x="129312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4800" y="3171600"/>
            <a:ext cx="770400" cy="360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45600" y="3171600"/>
            <a:ext cx="770400" cy="36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6" y="782857"/>
            <a:ext cx="2577710" cy="14499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000" y="803014"/>
            <a:ext cx="2505525" cy="14093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4406" y="4287305"/>
            <a:ext cx="2324249" cy="1273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800" b="1">
                <a:solidFill>
                  <a:srgbClr val="000000"/>
                </a:solidFill>
                <a:latin typeface="Adobe Gothic Std B"/>
              </a:rPr>
              <a:t>78.33 %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10669" y="4299045"/>
            <a:ext cx="2210855" cy="1261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800" b="1">
                <a:solidFill>
                  <a:srgbClr val="000000"/>
                </a:solidFill>
                <a:latin typeface="Adobe Gothic Std B"/>
              </a:rPr>
              <a:t>21.67 %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16171" y="226896"/>
            <a:ext cx="4735773" cy="764275"/>
          </a:xfrm>
          <a:prstGeom prst="rect">
            <a:avLst/>
          </a:prstGeom>
          <a:solidFill>
            <a:srgbClr val="1E21A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b="1" dirty="0" smtClean="0"/>
              <a:t>نسبة التفوق </a:t>
            </a:r>
            <a:r>
              <a:rPr lang="ar-SA" sz="2800" b="1" dirty="0" smtClean="0">
                <a:solidFill>
                  <a:schemeClr val="bg1"/>
                </a:solidFill>
              </a:rPr>
              <a:t>النهائية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944800" y="3171600"/>
            <a:ext cx="770400" cy="7812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8445600" y="3171600"/>
            <a:ext cx="770400" cy="28188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3278371597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xit" presetSubtype="4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xit" presetSubtype="32" fill="hold" grpId="1" nodeType="withEffect">
                                  <p:stCondLst>
                                    <p:cond delay="8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1" grpId="0" animBg="1"/>
      <p:bldP spid="11" grpId="1" animBg="1"/>
      <p:bldP spid="28" grpId="0" animBg="1"/>
      <p:bldP spid="27" grpId="0" animBg="1"/>
      <p:bldP spid="7" grpId="0" animBg="1"/>
      <p:bldP spid="8" grpId="0" animBg="1"/>
      <p:bldP spid="5" grpId="0"/>
      <p:bldP spid="15" grpId="0"/>
      <p:bldP spid="16" grpId="0" animBg="1"/>
      <p:bldP spid="16" grpId="1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hemidi benameur</dc:creator>
  <cp:lastModifiedBy>hemidi benameur</cp:lastModifiedBy>
  <cp:revision>28</cp:revision>
  <dcterms:created xsi:type="dcterms:W3CDTF">2020-02-05T19:59:05Z</dcterms:created>
  <dcterms:modified xsi:type="dcterms:W3CDTF">2020-03-08T11:06:33Z</dcterms:modified>
</cp:coreProperties>
</file>