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7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30E1-A1D0-4648-8983-220400CA47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E29E-D7D2-4F74-8A02-952AB0234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5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367"/>
            <a:ext cx="2577710" cy="1450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782077"/>
            <a:ext cx="2505525" cy="1451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*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#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الاحصائيات الديمغرافية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6804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2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4" grpId="1" animBg="1"/>
      <p:bldP spid="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367"/>
            <a:ext cx="2577710" cy="1450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782077"/>
            <a:ext cx="2505525" cy="1451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*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#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التطور الاقتصادي و التنمية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5604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367"/>
            <a:ext cx="2577710" cy="1450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782077"/>
            <a:ext cx="2505525" cy="1451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*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#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القوات البرية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0651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367"/>
            <a:ext cx="2577710" cy="1450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782077"/>
            <a:ext cx="2505525" cy="1451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*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#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القوات الجوية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888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367"/>
            <a:ext cx="2577710" cy="1450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782077"/>
            <a:ext cx="2505525" cy="1451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*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#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القوات البحرية و البنية التحتية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3457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367"/>
            <a:ext cx="2577710" cy="1450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782077"/>
            <a:ext cx="2505525" cy="1451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*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#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النفط و ميزانية الجيش و النووي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8835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367"/>
            <a:ext cx="2577710" cy="1450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782077"/>
            <a:ext cx="2505525" cy="1451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*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#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/>
              <a:t>نسبة التفوق </a:t>
            </a:r>
            <a:r>
              <a:rPr lang="ar-SA" sz="2800" b="1" dirty="0" smtClean="0">
                <a:solidFill>
                  <a:schemeClr val="bg1"/>
                </a:solidFill>
              </a:rPr>
              <a:t>النهائية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7159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8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hemidi benameur</dc:creator>
  <cp:lastModifiedBy>hemidi benameur</cp:lastModifiedBy>
  <cp:revision>28</cp:revision>
  <dcterms:created xsi:type="dcterms:W3CDTF">2020-02-05T19:59:05Z</dcterms:created>
  <dcterms:modified xsi:type="dcterms:W3CDTF">2020-03-08T11:06:33Z</dcterms:modified>
</cp:coreProperties>
</file>