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5708C1-4837-47B6-AF75-D17F58B52D7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DAC056-1A62-4380-8213-1AF8036E92A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Capstone Project</a:t>
            </a:r>
            <a:br>
              <a:rPr lang="en-US" b="1" dirty="0" smtClean="0"/>
            </a:br>
            <a:r>
              <a:rPr lang="en-US" b="1" dirty="0" smtClean="0"/>
              <a:t> Battle of Neighborhoods</a:t>
            </a:r>
            <a:br>
              <a:rPr lang="en-US" b="1" dirty="0" smtClean="0"/>
            </a:br>
            <a:r>
              <a:rPr lang="en-US" b="1" dirty="0" smtClean="0"/>
              <a:t>Opening a Restaurant in Karnataka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Hemika BS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000" dirty="0"/>
              <a:t>Karnataka is a state in India. It is mainly centered in South India. It is known for its cultural, industrial, and financial centre. Bangalore is the capital of Karnataka and is a IT hub. Karnataka is located in the south of the country, at coordinates 15.3173° N, 75.7139° E</a:t>
            </a:r>
            <a:r>
              <a:rPr lang="en-US" sz="3000" dirty="0" smtClean="0"/>
              <a:t>.</a:t>
            </a:r>
          </a:p>
          <a:p>
            <a:pPr algn="just">
              <a:buNone/>
            </a:pPr>
            <a:endParaRPr lang="en-US" sz="3000" dirty="0"/>
          </a:p>
          <a:p>
            <a:pPr algn="just"/>
            <a:r>
              <a:rPr lang="en-US" sz="3000" dirty="0"/>
              <a:t>Karnataka is the is the center of economy and industry</a:t>
            </a:r>
            <a:r>
              <a:rPr lang="en-US" sz="3000" dirty="0" smtClean="0"/>
              <a:t>. Karnataka </a:t>
            </a:r>
            <a:r>
              <a:rPr lang="en-US" sz="3000" dirty="0"/>
              <a:t>has </a:t>
            </a:r>
            <a:r>
              <a:rPr lang="en-US" sz="3000" b="1" dirty="0"/>
              <a:t>6 </a:t>
            </a:r>
            <a:r>
              <a:rPr lang="en-US" sz="3000" b="1" dirty="0" smtClean="0"/>
              <a:t>crore </a:t>
            </a:r>
            <a:r>
              <a:rPr lang="en-US" sz="3000" dirty="0"/>
              <a:t>populations and consists of </a:t>
            </a:r>
            <a:r>
              <a:rPr lang="en-US" sz="3000" b="1" dirty="0"/>
              <a:t>32 neighborhoods(districts)</a:t>
            </a:r>
            <a:r>
              <a:rPr lang="en-US" sz="3000" dirty="0"/>
              <a:t>. 5 of them are shown below:[1</a:t>
            </a:r>
            <a:r>
              <a:rPr lang="en-US" sz="3000" dirty="0" smtClean="0"/>
              <a:t>]</a:t>
            </a:r>
          </a:p>
          <a:p>
            <a:pPr algn="just">
              <a:buNone/>
            </a:pPr>
            <a:endParaRPr lang="en-US" sz="3000" dirty="0" smtClean="0"/>
          </a:p>
          <a:p>
            <a:pPr algn="just"/>
            <a:r>
              <a:rPr lang="en-US" sz="2800" dirty="0"/>
              <a:t>The main aim of this project is to open a restaurant in a suitable and populated neighborhood in </a:t>
            </a:r>
            <a:r>
              <a:rPr lang="en-US" sz="2800" dirty="0" smtClean="0"/>
              <a:t>Karnataka </a:t>
            </a:r>
            <a:r>
              <a:rPr lang="en-US" sz="2800" dirty="0"/>
              <a:t>which offers various </a:t>
            </a:r>
            <a:r>
              <a:rPr lang="en-US" sz="2800" dirty="0"/>
              <a:t>various</a:t>
            </a:r>
            <a:r>
              <a:rPr lang="en-US" sz="2800" dirty="0"/>
              <a:t> </a:t>
            </a:r>
            <a:r>
              <a:rPr lang="en-US" sz="2800" dirty="0"/>
              <a:t>cusines</a:t>
            </a:r>
            <a:r>
              <a:rPr lang="en-US" sz="2800" dirty="0"/>
              <a:t> especially </a:t>
            </a:r>
            <a:r>
              <a:rPr lang="en-US" sz="2800" dirty="0"/>
              <a:t>karnatic</a:t>
            </a:r>
            <a:r>
              <a:rPr lang="en-US" sz="2800" dirty="0"/>
              <a:t> </a:t>
            </a:r>
            <a:r>
              <a:rPr lang="en-US" sz="2800" dirty="0"/>
              <a:t>cusine</a:t>
            </a:r>
            <a:r>
              <a:rPr lang="en-US" sz="2800" dirty="0"/>
              <a:t>. The districts are ranked based on their population and variety of cultures.</a:t>
            </a:r>
          </a:p>
          <a:p>
            <a:pPr algn="just"/>
            <a:endParaRPr lang="en-US" sz="30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To </a:t>
            </a:r>
            <a:r>
              <a:rPr lang="en-US" dirty="0"/>
              <a:t>consider the problem we can list the data </a:t>
            </a:r>
            <a:r>
              <a:rPr lang="en-US" dirty="0" smtClean="0"/>
              <a:t>below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  <a:endParaRPr lang="en-US" sz="2400" dirty="0"/>
          </a:p>
          <a:p>
            <a:pPr lvl="2"/>
            <a:r>
              <a:rPr lang="en-US" dirty="0"/>
              <a:t>I get the neighborhood data of Karnataka from Wikipedia</a:t>
            </a:r>
            <a:endParaRPr lang="en-US" sz="3200" dirty="0"/>
          </a:p>
          <a:p>
            <a:pPr lvl="2"/>
            <a:r>
              <a:rPr lang="en-US" dirty="0"/>
              <a:t>I use python geocoder library to get geographical coordinates of neighborhoods(districts)</a:t>
            </a:r>
            <a:endParaRPr lang="en-US" sz="3200" dirty="0"/>
          </a:p>
          <a:p>
            <a:pPr lvl="2"/>
            <a:r>
              <a:rPr lang="en-US" dirty="0"/>
              <a:t>I use </a:t>
            </a:r>
            <a:r>
              <a:rPr lang="en-US" b="1" dirty="0"/>
              <a:t>Foursquare API venues explore </a:t>
            </a:r>
            <a:r>
              <a:rPr lang="en-US" dirty="0"/>
              <a:t>method to get the venues of given neighborhoods of Karnataka</a:t>
            </a:r>
            <a:endParaRPr lang="en-US" sz="3200" dirty="0"/>
          </a:p>
          <a:p>
            <a:pPr lvl="2"/>
            <a:r>
              <a:rPr lang="en-US" dirty="0"/>
              <a:t>I use </a:t>
            </a:r>
            <a:r>
              <a:rPr lang="en-US" b="1" dirty="0"/>
              <a:t>Foursquare API venues method </a:t>
            </a:r>
            <a:r>
              <a:rPr lang="en-US" dirty="0"/>
              <a:t>to get ranks and likes of </a:t>
            </a:r>
            <a:r>
              <a:rPr lang="en-US" dirty="0" smtClean="0"/>
              <a:t>restaurants by </a:t>
            </a:r>
            <a:r>
              <a:rPr lang="en-US" dirty="0"/>
              <a:t>given venue id</a:t>
            </a:r>
            <a:endParaRPr lang="en-US" sz="3200" dirty="0"/>
          </a:p>
          <a:p>
            <a:pPr>
              <a:buNone/>
            </a:pPr>
            <a:r>
              <a:rPr lang="en-US" dirty="0"/>
              <a:t> 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I </a:t>
            </a:r>
            <a:r>
              <a:rPr lang="en-US" sz="2400" dirty="0"/>
              <a:t>took neighborhood from wikipedia and </a:t>
            </a:r>
            <a:r>
              <a:rPr lang="en-US" sz="2400" dirty="0" smtClean="0"/>
              <a:t>put blue </a:t>
            </a:r>
            <a:r>
              <a:rPr lang="en-US" sz="2400" dirty="0"/>
              <a:t>dots on Karnataka map to see centers of neighborhoods. There are </a:t>
            </a:r>
            <a:r>
              <a:rPr lang="en-US" sz="2400" b="1" dirty="0"/>
              <a:t>40</a:t>
            </a:r>
            <a:r>
              <a:rPr lang="en-US" sz="2400" dirty="0"/>
              <a:t> neighborhoods in Bucharest </a:t>
            </a:r>
            <a:endParaRPr lang="en-US" sz="2400" dirty="0" smtClean="0"/>
          </a:p>
          <a:p>
            <a:pPr lvl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US" dirty="0"/>
          </a:p>
        </p:txBody>
      </p:sp>
      <p:pic>
        <p:nvPicPr>
          <p:cNvPr id="4" name="Picture 3" descr="C:\Users\hemik\Desktop\map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214686"/>
            <a:ext cx="264320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/>
            <a:r>
              <a:rPr lang="en-US" sz="2400" dirty="0" smtClean="0"/>
              <a:t> By using Foursquare API I got venues </a:t>
            </a:r>
            <a:r>
              <a:rPr lang="en-US" sz="2400" b="1" dirty="0" smtClean="0"/>
              <a:t>1 km</a:t>
            </a:r>
            <a:r>
              <a:rPr lang="en-US" sz="2400" dirty="0" smtClean="0"/>
              <a:t> around center of each neighborhood with limit </a:t>
            </a:r>
            <a:r>
              <a:rPr lang="en-US" sz="2400" b="1" dirty="0" smtClean="0"/>
              <a:t>38 venue categories</a:t>
            </a:r>
            <a:r>
              <a:rPr lang="en-US" sz="2400" dirty="0" smtClean="0"/>
              <a:t>. I merged data with Neighborhood data.</a:t>
            </a:r>
          </a:p>
          <a:p>
            <a:pPr fontAlgn="base" latinLnBrk="1"/>
            <a:r>
              <a:rPr lang="en-US" sz="2400" dirty="0" smtClean="0"/>
              <a:t>I filtered All restaurants and Karnataka restaurant. We can see from histogram of restaurants, </a:t>
            </a:r>
            <a:r>
              <a:rPr lang="en-US" sz="2400" b="1" dirty="0" smtClean="0"/>
              <a:t>3</a:t>
            </a:r>
            <a:r>
              <a:rPr lang="en-US" sz="2400" dirty="0" smtClean="0"/>
              <a:t> neighborhoods has </a:t>
            </a:r>
            <a:r>
              <a:rPr lang="en-US" sz="2400" b="1" dirty="0" smtClean="0"/>
              <a:t>not </a:t>
            </a:r>
            <a:r>
              <a:rPr lang="en-US" sz="2400" dirty="0" smtClean="0"/>
              <a:t>any </a:t>
            </a:r>
            <a:r>
              <a:rPr lang="en-US" sz="2400" dirty="0" err="1" smtClean="0"/>
              <a:t>karnataka</a:t>
            </a:r>
            <a:r>
              <a:rPr lang="en-US" sz="2400" dirty="0" smtClean="0"/>
              <a:t> restaurant </a:t>
            </a:r>
          </a:p>
          <a:p>
            <a:pPr lvl="0" fontAlgn="base" latinLnBrk="1">
              <a:buNone/>
            </a:pPr>
            <a:endParaRPr lang="en-US" sz="2400" dirty="0" smtClean="0"/>
          </a:p>
          <a:p>
            <a:pPr lvl="0" fontAlgn="base" latinLnBrk="1">
              <a:buNone/>
            </a:pPr>
            <a:endParaRPr lang="en-IN" sz="2400" dirty="0" smtClean="0"/>
          </a:p>
          <a:p>
            <a:pPr lvl="0" fontAlgn="base" latinLnBrk="1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786190"/>
            <a:ext cx="514353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smtClean="0"/>
              <a:t>     I </a:t>
            </a:r>
            <a:r>
              <a:rPr lang="en-US" sz="2400" dirty="0"/>
              <a:t>used Agglomerative Clustering to cluster neighborhoods according to count of venue categories in each neighborhood. According to the below graph, I decided to separate our neighborhoods into 6 clusters (cut at distance of 20, horizontal black line</a:t>
            </a:r>
            <a:r>
              <a:rPr lang="en-US" sz="2400" dirty="0" smtClean="0"/>
              <a:t>).</a:t>
            </a:r>
          </a:p>
          <a:p>
            <a:pPr lvl="0">
              <a:buNone/>
            </a:pPr>
            <a:endParaRPr lang="en-US" sz="2400" dirty="0"/>
          </a:p>
          <a:p>
            <a:pPr>
              <a:buNone/>
            </a:pPr>
            <a:r>
              <a:rPr lang="en-US" dirty="0"/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- Clustering</a:t>
            </a:r>
            <a:endParaRPr lang="en-US" dirty="0"/>
          </a:p>
        </p:txBody>
      </p:sp>
      <p:pic>
        <p:nvPicPr>
          <p:cNvPr id="4" name="Picture 3" descr="C:\Users\hemik\Desktop\ag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643314"/>
            <a:ext cx="394811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/>
              <a:t>I investigated that the Indian restaurants in Karnataka counts  is </a:t>
            </a:r>
            <a:r>
              <a:rPr lang="en-US" sz="2800" b="1" dirty="0"/>
              <a:t>43.75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 </a:t>
            </a:r>
          </a:p>
          <a:p>
            <a:pPr lvl="0"/>
            <a:r>
              <a:rPr lang="en-US" sz="2800" dirty="0"/>
              <a:t>Total number of restaurants: 32</a:t>
            </a:r>
          </a:p>
          <a:p>
            <a:pPr lvl="0"/>
            <a:r>
              <a:rPr lang="en-US" sz="2800" dirty="0"/>
              <a:t>Total number of Turkish restaurants: </a:t>
            </a:r>
            <a:r>
              <a:rPr lang="en-US" sz="2800" dirty="0" smtClean="0"/>
              <a:t>14</a:t>
            </a:r>
          </a:p>
          <a:p>
            <a:pPr lvl="0">
              <a:buNone/>
            </a:pPr>
            <a:endParaRPr lang="en-US" dirty="0"/>
          </a:p>
          <a:p>
            <a:pPr>
              <a:buNone/>
            </a:pPr>
            <a:r>
              <a:rPr lang="en-US" sz="2800" dirty="0"/>
              <a:t>From bar chart, we can </a:t>
            </a:r>
            <a:r>
              <a:rPr lang="en-US" sz="2800" dirty="0" smtClean="0"/>
              <a:t>see: </a:t>
            </a:r>
          </a:p>
          <a:p>
            <a:pPr>
              <a:buNone/>
            </a:pPr>
            <a:endParaRPr lang="en-US" sz="2800" dirty="0"/>
          </a:p>
          <a:p>
            <a:pPr lvl="0"/>
            <a:r>
              <a:rPr lang="en-US" sz="2800" dirty="0"/>
              <a:t>Bangalore Urban district is the </a:t>
            </a:r>
            <a:r>
              <a:rPr lang="en-US" sz="2800" dirty="0" err="1"/>
              <a:t>neihgborhood</a:t>
            </a:r>
            <a:r>
              <a:rPr lang="en-US" sz="2800" dirty="0"/>
              <a:t> having most restaurants</a:t>
            </a:r>
          </a:p>
          <a:p>
            <a:pPr lvl="0"/>
            <a:r>
              <a:rPr lang="en-US" sz="2800" dirty="0" err="1"/>
              <a:t>Dharwad</a:t>
            </a:r>
            <a:r>
              <a:rPr lang="en-US" sz="2800" dirty="0"/>
              <a:t> has restaurants , but no </a:t>
            </a:r>
            <a:r>
              <a:rPr lang="en-US" sz="2800" dirty="0" err="1"/>
              <a:t>karnataka</a:t>
            </a:r>
            <a:r>
              <a:rPr lang="en-US" sz="2800" dirty="0"/>
              <a:t> style restaurant</a:t>
            </a:r>
          </a:p>
          <a:p>
            <a:pPr lvl="0"/>
            <a:r>
              <a:rPr lang="en-US" sz="2800" dirty="0" err="1"/>
              <a:t>dakshina</a:t>
            </a:r>
            <a:r>
              <a:rPr lang="en-US" sz="2800" dirty="0"/>
              <a:t> </a:t>
            </a:r>
            <a:r>
              <a:rPr lang="en-US" sz="2800" dirty="0" err="1"/>
              <a:t>kannada</a:t>
            </a:r>
            <a:r>
              <a:rPr lang="en-US" sz="2800" dirty="0"/>
              <a:t> district has no restaurants.</a:t>
            </a:r>
          </a:p>
          <a:p>
            <a:pPr lvl="0"/>
            <a:r>
              <a:rPr lang="en-US" sz="2800" dirty="0"/>
              <a:t>3 </a:t>
            </a:r>
            <a:r>
              <a:rPr lang="en-US" sz="2800" dirty="0" err="1"/>
              <a:t>neihgborhoods</a:t>
            </a:r>
            <a:r>
              <a:rPr lang="en-US" sz="2800" dirty="0"/>
              <a:t> do not have any </a:t>
            </a:r>
            <a:r>
              <a:rPr lang="en-US" sz="2800" dirty="0" err="1"/>
              <a:t>karnataka</a:t>
            </a:r>
            <a:r>
              <a:rPr lang="en-US" sz="2800" dirty="0"/>
              <a:t> restaurant.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Agglomerative clustering gives me 6 clusters</a:t>
            </a:r>
          </a:p>
          <a:p>
            <a:r>
              <a:rPr lang="en-US" sz="2000" dirty="0" smtClean="0"/>
              <a:t>Cluster 0: Indian Restaurant, Fast food restaurant</a:t>
            </a:r>
          </a:p>
          <a:p>
            <a:r>
              <a:rPr lang="en-US" sz="2000" dirty="0" smtClean="0"/>
              <a:t>Cluster 1 : Karnataka Restaurant</a:t>
            </a:r>
          </a:p>
          <a:p>
            <a:r>
              <a:rPr lang="en-US" sz="2000" dirty="0" smtClean="0"/>
              <a:t>Cluster 2 : </a:t>
            </a:r>
            <a:r>
              <a:rPr lang="en-US" sz="2000" dirty="0" err="1" smtClean="0"/>
              <a:t>udupi</a:t>
            </a:r>
            <a:r>
              <a:rPr lang="en-US" sz="2000" dirty="0" smtClean="0"/>
              <a:t> Restaurant </a:t>
            </a:r>
          </a:p>
          <a:p>
            <a:r>
              <a:rPr lang="en-US" sz="2000" dirty="0" smtClean="0"/>
              <a:t>Cluster 3 : café, Indian Restaurant</a:t>
            </a:r>
          </a:p>
          <a:p>
            <a:r>
              <a:rPr lang="en-US" sz="2000" dirty="0" smtClean="0"/>
              <a:t>Cluster 4 : Asian restaurant</a:t>
            </a:r>
          </a:p>
          <a:p>
            <a:r>
              <a:rPr lang="en-US" sz="2000" dirty="0" smtClean="0"/>
              <a:t>Cluster 5 : Indian Restaurant</a:t>
            </a:r>
          </a:p>
          <a:p>
            <a:pPr>
              <a:buNone/>
            </a:pPr>
            <a:r>
              <a:rPr lang="en-IN" sz="2000" dirty="0"/>
              <a:t> </a:t>
            </a:r>
            <a:endParaRPr lang="en-US" sz="2000" dirty="0" smtClean="0"/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</a:t>
            </a:r>
            <a:endParaRPr lang="en-US" sz="20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IN" dirty="0" smtClean="0"/>
              <a:t>      </a:t>
            </a:r>
            <a:endParaRPr lang="en-US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Discussions</a:t>
            </a:r>
            <a:endParaRPr lang="en-US" dirty="0"/>
          </a:p>
        </p:txBody>
      </p:sp>
      <p:pic>
        <p:nvPicPr>
          <p:cNvPr id="4" name="Picture 5" descr="C:\Users\hemik\Desktop\one clu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429132"/>
            <a:ext cx="5286412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I </a:t>
            </a:r>
            <a:r>
              <a:rPr lang="en-US" dirty="0"/>
              <a:t>have chosen cluster 4 and cluster 5 as there is only one restaurant there and it would be more easy to open a restaurant as there is less competition which is managable.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</TotalTime>
  <Words>370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       Capstone Project  Battle of Neighborhoods Opening a Restaurant in Karnataka</vt:lpstr>
      <vt:lpstr>Business Problem</vt:lpstr>
      <vt:lpstr>Data Sources</vt:lpstr>
      <vt:lpstr>Methodology</vt:lpstr>
      <vt:lpstr>Methodology</vt:lpstr>
      <vt:lpstr>Methodology - Clustering</vt:lpstr>
      <vt:lpstr>Results</vt:lpstr>
      <vt:lpstr>Discussions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Restaurant in Karnataka</dc:title>
  <dc:creator>hemik</dc:creator>
  <cp:lastModifiedBy>hemik</cp:lastModifiedBy>
  <cp:revision>5</cp:revision>
  <dcterms:created xsi:type="dcterms:W3CDTF">2020-07-12T10:34:47Z</dcterms:created>
  <dcterms:modified xsi:type="dcterms:W3CDTF">2020-07-12T11:10:14Z</dcterms:modified>
</cp:coreProperties>
</file>