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163"/>
    <a:srgbClr val="FDB827"/>
    <a:srgbClr val="5EC3B9"/>
    <a:srgbClr val="6E8FEE"/>
    <a:srgbClr val="E06A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0"/>
    <p:restoredTop sz="96327"/>
  </p:normalViewPr>
  <p:slideViewPr>
    <p:cSldViewPr snapToGrid="0" snapToObjects="1">
      <p:cViewPr>
        <p:scale>
          <a:sx n="240" d="100"/>
          <a:sy n="240" d="100"/>
        </p:scale>
        <p:origin x="46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004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293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494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04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571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017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8348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187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996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931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934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6D66-9890-A842-8FFB-7D1B38A8798D}" type="datetimeFigureOut">
              <a:rPr lang="en-KR" smtClean="0"/>
              <a:t>2022/03/29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F519-B641-DF44-AD43-BDDC896BB30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849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FEB827"/>
            </a:gs>
            <a:gs pos="99000">
              <a:schemeClr val="accent4">
                <a:lumMod val="40000"/>
                <a:lumOff val="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0D8406-75D3-DC49-88E3-5AB935E3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2" y="533128"/>
            <a:ext cx="3119825" cy="25341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Block Arc 4">
            <a:extLst>
              <a:ext uri="{FF2B5EF4-FFF2-40B4-BE49-F238E27FC236}">
                <a16:creationId xmlns:a16="http://schemas.microsoft.com/office/drawing/2014/main" id="{1A2BBD00-E77D-E94D-A47E-289A65D373D4}"/>
              </a:ext>
            </a:extLst>
          </p:cNvPr>
          <p:cNvSpPr/>
          <p:nvPr/>
        </p:nvSpPr>
        <p:spPr>
          <a:xfrm>
            <a:off x="808972" y="1406284"/>
            <a:ext cx="1982506" cy="1944816"/>
          </a:xfrm>
          <a:prstGeom prst="blockArc">
            <a:avLst>
              <a:gd name="adj1" fmla="val 10800000"/>
              <a:gd name="adj2" fmla="val 0"/>
              <a:gd name="adj3" fmla="val 3419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336564F-3FA5-D146-AFBA-01260B6C557E}"/>
              </a:ext>
            </a:extLst>
          </p:cNvPr>
          <p:cNvSpPr/>
          <p:nvPr/>
        </p:nvSpPr>
        <p:spPr>
          <a:xfrm rot="19901072">
            <a:off x="1441245" y="1728004"/>
            <a:ext cx="194697" cy="371294"/>
          </a:xfrm>
          <a:prstGeom prst="triangle">
            <a:avLst/>
          </a:prstGeom>
          <a:gradFill>
            <a:gsLst>
              <a:gs pos="18000">
                <a:srgbClr val="6E8FEE"/>
              </a:gs>
              <a:gs pos="34000">
                <a:srgbClr val="5EC3B9"/>
              </a:gs>
              <a:gs pos="55000">
                <a:srgbClr val="F59163"/>
              </a:gs>
              <a:gs pos="45000">
                <a:srgbClr val="FDB827"/>
              </a:gs>
              <a:gs pos="66000">
                <a:srgbClr val="E06A72"/>
              </a:gs>
            </a:gsLst>
            <a:lin ang="165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208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0D8406-75D3-DC49-88E3-5AB935E3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2" y="533128"/>
            <a:ext cx="3119825" cy="2534193"/>
          </a:xfrm>
          <a:prstGeom prst="rect">
            <a:avLst/>
          </a:prstGeom>
        </p:spPr>
      </p:pic>
      <p:sp>
        <p:nvSpPr>
          <p:cNvPr id="5" name="Block Arc 4">
            <a:extLst>
              <a:ext uri="{FF2B5EF4-FFF2-40B4-BE49-F238E27FC236}">
                <a16:creationId xmlns:a16="http://schemas.microsoft.com/office/drawing/2014/main" id="{1A2BBD00-E77D-E94D-A47E-289A65D373D4}"/>
              </a:ext>
            </a:extLst>
          </p:cNvPr>
          <p:cNvSpPr/>
          <p:nvPr/>
        </p:nvSpPr>
        <p:spPr>
          <a:xfrm>
            <a:off x="808972" y="1406284"/>
            <a:ext cx="1982506" cy="1944816"/>
          </a:xfrm>
          <a:prstGeom prst="blockArc">
            <a:avLst>
              <a:gd name="adj1" fmla="val 10800000"/>
              <a:gd name="adj2" fmla="val 0"/>
              <a:gd name="adj3" fmla="val 3419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492213DD-F798-0D4D-806E-93B69114CA12}"/>
              </a:ext>
            </a:extLst>
          </p:cNvPr>
          <p:cNvSpPr/>
          <p:nvPr/>
        </p:nvSpPr>
        <p:spPr>
          <a:xfrm rot="17085911">
            <a:off x="1382265" y="1831466"/>
            <a:ext cx="249093" cy="239394"/>
          </a:xfrm>
          <a:prstGeom prst="teardrop">
            <a:avLst>
              <a:gd name="adj" fmla="val 128572"/>
            </a:avLst>
          </a:prstGeom>
          <a:gradFill>
            <a:gsLst>
              <a:gs pos="63000">
                <a:srgbClr val="F59163"/>
              </a:gs>
              <a:gs pos="53000">
                <a:srgbClr val="FDB827"/>
              </a:gs>
              <a:gs pos="40000">
                <a:srgbClr val="5EC3B9"/>
              </a:gs>
              <a:gs pos="24000">
                <a:srgbClr val="6E8FEE"/>
              </a:gs>
              <a:gs pos="76000">
                <a:srgbClr val="E06A7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6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yehroei</dc:creator>
  <cp:lastModifiedBy>ho yehroei</cp:lastModifiedBy>
  <cp:revision>1</cp:revision>
  <dcterms:created xsi:type="dcterms:W3CDTF">2022-03-29T11:05:01Z</dcterms:created>
  <dcterms:modified xsi:type="dcterms:W3CDTF">2022-03-30T00:51:40Z</dcterms:modified>
</cp:coreProperties>
</file>