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1" r:id="rId1"/>
  </p:sldMasterIdLst>
  <p:notesMasterIdLst>
    <p:notesMasterId r:id="rId20"/>
  </p:notesMasterIdLst>
  <p:sldIdLst>
    <p:sldId id="256" r:id="rId2"/>
    <p:sldId id="275"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0" name="Google Shape;100;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2cb1ff86a8a_0_4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2cb1ff86a8a_0_4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9" name="Google Shape;169;g2cb1ff86a8a_0_42: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11</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2cb1ff86a8a_0_6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2cb1ff86a8a_0_6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7" name="Google Shape;177;g2cb1ff86a8a_0_63: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12</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2cb1ff86a8a_0_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2cb1ff86a8a_0_2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4" name="Google Shape;184;g2cb1ff86a8a_0_24: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13</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2cb1ff86a8a_0_8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2cb1ff86a8a_0_8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0" name="Google Shape;190;g2cb1ff86a8a_0_83: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14</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p1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6" name="Google Shape;196;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2cab5c1973c_0_3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3" name="Google Shape;203;g2cab5c1973c_0_3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4" name="Google Shape;204;g2cab5c1973c_0_36: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16</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2cb1ff86a8a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2cb1ff86a8a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2" name="Google Shape;212;g2cb1ff86a8a_0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17</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p2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8" name="Google Shape;218;p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7" name="Google Shape;107;p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9: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4" name="Google Shape;114;p1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5" name="Google Shape;115;p1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2cab5c1973c_0_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1" name="Google Shape;121;g2cab5c1973c_0_1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2" name="Google Shape;122;g2cab5c1973c_0_13: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p1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8" name="Google Shape;128;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2cab5c1973c_0_2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7" name="Google Shape;137;g2cab5c1973c_0_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2ccaaa14903_0_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2ccaaa14903_0_1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7" name="Google Shape;147;g2ccaaa14903_0_1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8</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2cb1ff86a8a_0_3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2cb1ff86a8a_0_3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5" name="Google Shape;155;g2cb1ff86a8a_0_33: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9</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2cb1ff86a8a_0_7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2cb1ff86a8a_0_7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2" name="Google Shape;162;g2cb1ff86a8a_0_72: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10</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Comment and Content">
  <p:cSld name="Comment and Content">
    <p:spTree>
      <p:nvGrpSpPr>
        <p:cNvPr id="1" name="Shape 15"/>
        <p:cNvGrpSpPr/>
        <p:nvPr/>
      </p:nvGrpSpPr>
      <p:grpSpPr>
        <a:xfrm>
          <a:off x="0" y="0"/>
          <a:ext cx="0" cy="0"/>
          <a:chOff x="0" y="0"/>
          <a:chExt cx="0" cy="0"/>
        </a:xfrm>
      </p:grpSpPr>
      <p:sp>
        <p:nvSpPr>
          <p:cNvPr id="16" name="Google Shape;16;p2" descr="Slide Title&#10;"/>
          <p:cNvSpPr txBox="1">
            <a:spLocks noGrp="1"/>
          </p:cNvSpPr>
          <p:nvPr>
            <p:ph type="title"/>
          </p:nvPr>
        </p:nvSpPr>
        <p:spPr>
          <a:xfrm>
            <a:off x="724090" y="675776"/>
            <a:ext cx="5011455" cy="876798"/>
          </a:xfrm>
          <a:prstGeom prst="rect">
            <a:avLst/>
          </a:prstGeom>
          <a:noFill/>
          <a:ln>
            <a:noFill/>
          </a:ln>
        </p:spPr>
        <p:txBody>
          <a:bodyPr spcFirstLastPara="1" wrap="square" lIns="0" tIns="45700" rIns="0" bIns="45700" anchor="ctr" anchorCtr="0">
            <a:normAutofit/>
          </a:bodyPr>
          <a:lstStyle>
            <a:lvl1pPr lvl="0" algn="l">
              <a:lnSpc>
                <a:spcPct val="90000"/>
              </a:lnSpc>
              <a:spcBef>
                <a:spcPts val="0"/>
              </a:spcBef>
              <a:spcAft>
                <a:spcPts val="0"/>
              </a:spcAft>
              <a:buClr>
                <a:schemeClr val="dk2"/>
              </a:buClr>
              <a:buSzPts val="3200"/>
              <a:buFont typeface="Verdana"/>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2" descr="Comment Box"/>
          <p:cNvSpPr txBox="1">
            <a:spLocks noGrp="1"/>
          </p:cNvSpPr>
          <p:nvPr>
            <p:ph type="body" idx="1"/>
          </p:nvPr>
        </p:nvSpPr>
        <p:spPr>
          <a:xfrm>
            <a:off x="6096001" y="675775"/>
            <a:ext cx="5375087" cy="876799"/>
          </a:xfrm>
          <a:prstGeom prst="rect">
            <a:avLst/>
          </a:prstGeom>
          <a:noFill/>
          <a:ln>
            <a:noFill/>
          </a:ln>
        </p:spPr>
        <p:txBody>
          <a:bodyPr spcFirstLastPara="1" wrap="square" lIns="0" tIns="45700" rIns="0" bIns="45700" anchor="t" anchorCtr="0">
            <a:normAutofit/>
          </a:bodyPr>
          <a:lstStyle>
            <a:lvl1pPr marL="457200" lvl="0" indent="-228600" algn="l">
              <a:lnSpc>
                <a:spcPct val="90000"/>
              </a:lnSpc>
              <a:spcBef>
                <a:spcPts val="0"/>
              </a:spcBef>
              <a:spcAft>
                <a:spcPts val="0"/>
              </a:spcAft>
              <a:buSzPts val="2200"/>
              <a:buNone/>
              <a:defRPr sz="2200" b="1">
                <a:solidFill>
                  <a:schemeClr val="accent2"/>
                </a:solidFill>
              </a:defRPr>
            </a:lvl1pPr>
            <a:lvl2pPr marL="914400" lvl="1" indent="-342900" algn="l">
              <a:lnSpc>
                <a:spcPct val="90000"/>
              </a:lnSpc>
              <a:spcBef>
                <a:spcPts val="1200"/>
              </a:spcBef>
              <a:spcAft>
                <a:spcPts val="0"/>
              </a:spcAft>
              <a:buSzPts val="1800"/>
              <a:buChar char="–"/>
              <a:defRPr/>
            </a:lvl2pPr>
            <a:lvl3pPr marL="1371600" lvl="2" indent="-342900" algn="l">
              <a:lnSpc>
                <a:spcPct val="90000"/>
              </a:lnSpc>
              <a:spcBef>
                <a:spcPts val="1200"/>
              </a:spcBef>
              <a:spcAft>
                <a:spcPts val="0"/>
              </a:spcAft>
              <a:buSzPts val="1800"/>
              <a:buChar char="▪"/>
              <a:defRPr/>
            </a:lvl3pPr>
            <a:lvl4pPr marL="1828800" lvl="3" indent="-342900" algn="l">
              <a:lnSpc>
                <a:spcPct val="90000"/>
              </a:lnSpc>
              <a:spcBef>
                <a:spcPts val="1200"/>
              </a:spcBef>
              <a:spcAft>
                <a:spcPts val="0"/>
              </a:spcAft>
              <a:buSzPts val="1800"/>
              <a:buChar char="–"/>
              <a:defRPr/>
            </a:lvl4pPr>
            <a:lvl5pPr marL="2286000" lvl="4" indent="-342900" algn="l">
              <a:lnSpc>
                <a:spcPct val="90000"/>
              </a:lnSpc>
              <a:spcBef>
                <a:spcPts val="1200"/>
              </a:spcBef>
              <a:spcAft>
                <a:spcPts val="0"/>
              </a:spcAft>
              <a:buClr>
                <a:schemeClr val="accent1"/>
              </a:buClr>
              <a:buSzPts val="1800"/>
              <a:buChar char="•"/>
              <a:defRPr/>
            </a:lvl5pPr>
            <a:lvl6pPr marL="2743200" lvl="5" indent="-342900" algn="l">
              <a:lnSpc>
                <a:spcPct val="90000"/>
              </a:lnSpc>
              <a:spcBef>
                <a:spcPts val="12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 name="Google Shape;18;p2" descr="Content Placeholder"/>
          <p:cNvSpPr txBox="1">
            <a:spLocks noGrp="1"/>
          </p:cNvSpPr>
          <p:nvPr>
            <p:ph type="body" idx="2"/>
          </p:nvPr>
        </p:nvSpPr>
        <p:spPr>
          <a:xfrm>
            <a:off x="724090" y="1916112"/>
            <a:ext cx="10746998" cy="4068763"/>
          </a:xfrm>
          <a:prstGeom prst="rect">
            <a:avLst/>
          </a:prstGeom>
          <a:noFill/>
          <a:ln>
            <a:noFill/>
          </a:ln>
        </p:spPr>
        <p:txBody>
          <a:bodyPr spcFirstLastPara="1" wrap="square" lIns="0" tIns="45700" rIns="0" bIns="45700" anchor="t" anchorCtr="0">
            <a:normAutofit/>
          </a:bodyPr>
          <a:lstStyle>
            <a:lvl1pPr marL="457200" lvl="0" indent="-406400" algn="l">
              <a:lnSpc>
                <a:spcPct val="110000"/>
              </a:lnSpc>
              <a:spcBef>
                <a:spcPts val="0"/>
              </a:spcBef>
              <a:spcAft>
                <a:spcPts val="0"/>
              </a:spcAft>
              <a:buSzPts val="2800"/>
              <a:buChar char="•"/>
              <a:defRPr/>
            </a:lvl1pPr>
            <a:lvl2pPr marL="914400" lvl="1" indent="-381000" algn="l">
              <a:lnSpc>
                <a:spcPct val="110000"/>
              </a:lnSpc>
              <a:spcBef>
                <a:spcPts val="1200"/>
              </a:spcBef>
              <a:spcAft>
                <a:spcPts val="0"/>
              </a:spcAft>
              <a:buSzPts val="2400"/>
              <a:buChar char="–"/>
              <a:defRPr/>
            </a:lvl2pPr>
            <a:lvl3pPr marL="1371600" lvl="2" indent="-381000" algn="l">
              <a:lnSpc>
                <a:spcPct val="110000"/>
              </a:lnSpc>
              <a:spcBef>
                <a:spcPts val="1200"/>
              </a:spcBef>
              <a:spcAft>
                <a:spcPts val="0"/>
              </a:spcAft>
              <a:buSzPts val="2400"/>
              <a:buChar char="▪"/>
              <a:defRPr/>
            </a:lvl3pPr>
            <a:lvl4pPr marL="1828800" lvl="3" indent="-355600" algn="l">
              <a:lnSpc>
                <a:spcPct val="110000"/>
              </a:lnSpc>
              <a:spcBef>
                <a:spcPts val="1200"/>
              </a:spcBef>
              <a:spcAft>
                <a:spcPts val="0"/>
              </a:spcAft>
              <a:buSzPts val="2000"/>
              <a:buChar char="–"/>
              <a:defRPr/>
            </a:lvl4pPr>
            <a:lvl5pPr marL="2286000" lvl="4" indent="-355600" algn="l">
              <a:lnSpc>
                <a:spcPct val="110000"/>
              </a:lnSpc>
              <a:spcBef>
                <a:spcPts val="1200"/>
              </a:spcBef>
              <a:spcAft>
                <a:spcPts val="0"/>
              </a:spcAft>
              <a:buClr>
                <a:schemeClr val="accent1"/>
              </a:buClr>
              <a:buSzPts val="2000"/>
              <a:buChar char="•"/>
              <a:defRPr/>
            </a:lvl5pPr>
            <a:lvl6pPr marL="2743200" lvl="5" indent="-342900" algn="l">
              <a:lnSpc>
                <a:spcPct val="90000"/>
              </a:lnSpc>
              <a:spcBef>
                <a:spcPts val="12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wo Columns with Subtitles">
  <p:cSld name="Two Columns with Subtitles">
    <p:spTree>
      <p:nvGrpSpPr>
        <p:cNvPr id="1" name="Shape 51"/>
        <p:cNvGrpSpPr/>
        <p:nvPr/>
      </p:nvGrpSpPr>
      <p:grpSpPr>
        <a:xfrm>
          <a:off x="0" y="0"/>
          <a:ext cx="0" cy="0"/>
          <a:chOff x="0" y="0"/>
          <a:chExt cx="0" cy="0"/>
        </a:xfrm>
      </p:grpSpPr>
      <p:sp>
        <p:nvSpPr>
          <p:cNvPr id="52" name="Google Shape;52;p11"/>
          <p:cNvSpPr txBox="1">
            <a:spLocks noGrp="1"/>
          </p:cNvSpPr>
          <p:nvPr>
            <p:ph type="title"/>
          </p:nvPr>
        </p:nvSpPr>
        <p:spPr>
          <a:xfrm>
            <a:off x="838200" y="365125"/>
            <a:ext cx="10515600" cy="1325563"/>
          </a:xfrm>
          <a:prstGeom prst="rect">
            <a:avLst/>
          </a:prstGeom>
          <a:noFill/>
          <a:ln>
            <a:noFill/>
          </a:ln>
        </p:spPr>
        <p:txBody>
          <a:bodyPr spcFirstLastPara="1" wrap="square" lIns="0" tIns="45700" rIns="0" bIns="45700" anchor="ctr" anchorCtr="0">
            <a:norm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3" name="Google Shape;53;p11"/>
          <p:cNvSpPr txBox="1">
            <a:spLocks noGrp="1"/>
          </p:cNvSpPr>
          <p:nvPr>
            <p:ph type="body" idx="1"/>
          </p:nvPr>
        </p:nvSpPr>
        <p:spPr>
          <a:xfrm>
            <a:off x="839788" y="1825625"/>
            <a:ext cx="5157787" cy="731520"/>
          </a:xfrm>
          <a:prstGeom prst="rect">
            <a:avLst/>
          </a:prstGeom>
          <a:noFill/>
          <a:ln>
            <a:noFill/>
          </a:ln>
        </p:spPr>
        <p:txBody>
          <a:bodyPr spcFirstLastPara="1" wrap="square" lIns="0" tIns="45700" rIns="0" bIns="45700" anchor="b" anchorCtr="0">
            <a:normAutofit/>
          </a:bodyPr>
          <a:lstStyle>
            <a:lvl1pPr marL="457200" lvl="0" indent="-228600" algn="l">
              <a:lnSpc>
                <a:spcPct val="90000"/>
              </a:lnSpc>
              <a:spcBef>
                <a:spcPts val="0"/>
              </a:spcBef>
              <a:spcAft>
                <a:spcPts val="0"/>
              </a:spcAft>
              <a:buSzPts val="2400"/>
              <a:buNone/>
              <a:defRPr sz="2400" b="1" i="0">
                <a:solidFill>
                  <a:schemeClr val="accent1"/>
                </a:solidFill>
                <a:latin typeface="Verdana"/>
                <a:ea typeface="Verdana"/>
                <a:cs typeface="Verdana"/>
                <a:sym typeface="Verdana"/>
              </a:defRPr>
            </a:lvl1pPr>
            <a:lvl2pPr marL="914400" lvl="1" indent="-228600" algn="l">
              <a:lnSpc>
                <a:spcPct val="90000"/>
              </a:lnSpc>
              <a:spcBef>
                <a:spcPts val="1200"/>
              </a:spcBef>
              <a:spcAft>
                <a:spcPts val="0"/>
              </a:spcAft>
              <a:buSzPts val="2000"/>
              <a:buNone/>
              <a:defRPr sz="2000" b="1"/>
            </a:lvl2pPr>
            <a:lvl3pPr marL="1371600" lvl="2" indent="-228600" algn="l">
              <a:lnSpc>
                <a:spcPct val="90000"/>
              </a:lnSpc>
              <a:spcBef>
                <a:spcPts val="1200"/>
              </a:spcBef>
              <a:spcAft>
                <a:spcPts val="0"/>
              </a:spcAft>
              <a:buSzPts val="1800"/>
              <a:buNone/>
              <a:defRPr sz="1800" b="1"/>
            </a:lvl3pPr>
            <a:lvl4pPr marL="1828800" lvl="3" indent="-228600" algn="l">
              <a:lnSpc>
                <a:spcPct val="90000"/>
              </a:lnSpc>
              <a:spcBef>
                <a:spcPts val="1200"/>
              </a:spcBef>
              <a:spcAft>
                <a:spcPts val="0"/>
              </a:spcAft>
              <a:buSzPts val="1600"/>
              <a:buNone/>
              <a:defRPr sz="1600" b="1"/>
            </a:lvl4pPr>
            <a:lvl5pPr marL="2286000" lvl="4" indent="-228600" algn="l">
              <a:lnSpc>
                <a:spcPct val="90000"/>
              </a:lnSpc>
              <a:spcBef>
                <a:spcPts val="1200"/>
              </a:spcBef>
              <a:spcAft>
                <a:spcPts val="0"/>
              </a:spcAft>
              <a:buClr>
                <a:schemeClr val="accent1"/>
              </a:buClr>
              <a:buSzPts val="1600"/>
              <a:buNone/>
              <a:defRPr sz="1600" b="1"/>
            </a:lvl5pPr>
            <a:lvl6pPr marL="2743200" lvl="5" indent="-228600" algn="l">
              <a:lnSpc>
                <a:spcPct val="90000"/>
              </a:lnSpc>
              <a:spcBef>
                <a:spcPts val="12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4" name="Google Shape;54;p11"/>
          <p:cNvSpPr txBox="1">
            <a:spLocks noGrp="1"/>
          </p:cNvSpPr>
          <p:nvPr>
            <p:ph type="body" idx="2"/>
          </p:nvPr>
        </p:nvSpPr>
        <p:spPr>
          <a:xfrm>
            <a:off x="839788" y="2651761"/>
            <a:ext cx="5157787" cy="3525202"/>
          </a:xfrm>
          <a:prstGeom prst="rect">
            <a:avLst/>
          </a:prstGeom>
          <a:noFill/>
          <a:ln>
            <a:noFill/>
          </a:ln>
        </p:spPr>
        <p:txBody>
          <a:bodyPr spcFirstLastPara="1" wrap="square" lIns="0" tIns="45700" rIns="0" bIns="45700" anchor="t" anchorCtr="0">
            <a:normAutofit/>
          </a:bodyPr>
          <a:lstStyle>
            <a:lvl1pPr marL="457200" lvl="0" indent="-381000" algn="l">
              <a:lnSpc>
                <a:spcPct val="90000"/>
              </a:lnSpc>
              <a:spcBef>
                <a:spcPts val="0"/>
              </a:spcBef>
              <a:spcAft>
                <a:spcPts val="0"/>
              </a:spcAft>
              <a:buSzPts val="2400"/>
              <a:buChar char="•"/>
              <a:defRPr sz="2400"/>
            </a:lvl1pPr>
            <a:lvl2pPr marL="914400" lvl="1" indent="-355600" algn="l">
              <a:lnSpc>
                <a:spcPct val="90000"/>
              </a:lnSpc>
              <a:spcBef>
                <a:spcPts val="1200"/>
              </a:spcBef>
              <a:spcAft>
                <a:spcPts val="0"/>
              </a:spcAft>
              <a:buSzPts val="2000"/>
              <a:buChar char="–"/>
              <a:defRPr sz="2000"/>
            </a:lvl2pPr>
            <a:lvl3pPr marL="1371600" lvl="2" indent="-355600" algn="l">
              <a:lnSpc>
                <a:spcPct val="90000"/>
              </a:lnSpc>
              <a:spcBef>
                <a:spcPts val="1200"/>
              </a:spcBef>
              <a:spcAft>
                <a:spcPts val="0"/>
              </a:spcAft>
              <a:buSzPts val="2000"/>
              <a:buChar char="▪"/>
              <a:defRPr sz="2000"/>
            </a:lvl3pPr>
            <a:lvl4pPr marL="1828800" lvl="3" indent="-342900" algn="l">
              <a:lnSpc>
                <a:spcPct val="90000"/>
              </a:lnSpc>
              <a:spcBef>
                <a:spcPts val="1200"/>
              </a:spcBef>
              <a:spcAft>
                <a:spcPts val="0"/>
              </a:spcAft>
              <a:buSzPts val="1800"/>
              <a:buChar char="–"/>
              <a:defRPr sz="1800"/>
            </a:lvl4pPr>
            <a:lvl5pPr marL="2286000" lvl="4" indent="-342900" algn="l">
              <a:lnSpc>
                <a:spcPct val="90000"/>
              </a:lnSpc>
              <a:spcBef>
                <a:spcPts val="1200"/>
              </a:spcBef>
              <a:spcAft>
                <a:spcPts val="0"/>
              </a:spcAft>
              <a:buClr>
                <a:schemeClr val="accent1"/>
              </a:buClr>
              <a:buSzPts val="1800"/>
              <a:buChar char="•"/>
              <a:defRPr sz="1800"/>
            </a:lvl5pPr>
            <a:lvl6pPr marL="2743200" lvl="5" indent="-342900" algn="l">
              <a:lnSpc>
                <a:spcPct val="90000"/>
              </a:lnSpc>
              <a:spcBef>
                <a:spcPts val="12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5" name="Google Shape;55;p11"/>
          <p:cNvSpPr txBox="1">
            <a:spLocks noGrp="1"/>
          </p:cNvSpPr>
          <p:nvPr>
            <p:ph type="body" idx="3"/>
          </p:nvPr>
        </p:nvSpPr>
        <p:spPr>
          <a:xfrm>
            <a:off x="6172200" y="1825625"/>
            <a:ext cx="5183188" cy="731520"/>
          </a:xfrm>
          <a:prstGeom prst="rect">
            <a:avLst/>
          </a:prstGeom>
          <a:noFill/>
          <a:ln>
            <a:noFill/>
          </a:ln>
        </p:spPr>
        <p:txBody>
          <a:bodyPr spcFirstLastPara="1" wrap="square" lIns="0" tIns="45700" rIns="0" bIns="45700" anchor="b" anchorCtr="0">
            <a:normAutofit/>
          </a:bodyPr>
          <a:lstStyle>
            <a:lvl1pPr marL="457200" lvl="0" indent="-228600" algn="l">
              <a:lnSpc>
                <a:spcPct val="90000"/>
              </a:lnSpc>
              <a:spcBef>
                <a:spcPts val="0"/>
              </a:spcBef>
              <a:spcAft>
                <a:spcPts val="0"/>
              </a:spcAft>
              <a:buSzPts val="2400"/>
              <a:buNone/>
              <a:defRPr sz="2400" b="1" i="0">
                <a:solidFill>
                  <a:schemeClr val="accent1"/>
                </a:solidFill>
                <a:latin typeface="Verdana"/>
                <a:ea typeface="Verdana"/>
                <a:cs typeface="Verdana"/>
                <a:sym typeface="Verdana"/>
              </a:defRPr>
            </a:lvl1pPr>
            <a:lvl2pPr marL="914400" lvl="1" indent="-228600" algn="l">
              <a:lnSpc>
                <a:spcPct val="90000"/>
              </a:lnSpc>
              <a:spcBef>
                <a:spcPts val="1200"/>
              </a:spcBef>
              <a:spcAft>
                <a:spcPts val="0"/>
              </a:spcAft>
              <a:buSzPts val="2000"/>
              <a:buNone/>
              <a:defRPr sz="2000" b="1"/>
            </a:lvl2pPr>
            <a:lvl3pPr marL="1371600" lvl="2" indent="-228600" algn="l">
              <a:lnSpc>
                <a:spcPct val="90000"/>
              </a:lnSpc>
              <a:spcBef>
                <a:spcPts val="1200"/>
              </a:spcBef>
              <a:spcAft>
                <a:spcPts val="0"/>
              </a:spcAft>
              <a:buSzPts val="1800"/>
              <a:buNone/>
              <a:defRPr sz="1800" b="1"/>
            </a:lvl3pPr>
            <a:lvl4pPr marL="1828800" lvl="3" indent="-228600" algn="l">
              <a:lnSpc>
                <a:spcPct val="90000"/>
              </a:lnSpc>
              <a:spcBef>
                <a:spcPts val="1200"/>
              </a:spcBef>
              <a:spcAft>
                <a:spcPts val="0"/>
              </a:spcAft>
              <a:buSzPts val="1600"/>
              <a:buNone/>
              <a:defRPr sz="1600" b="1"/>
            </a:lvl4pPr>
            <a:lvl5pPr marL="2286000" lvl="4" indent="-228600" algn="l">
              <a:lnSpc>
                <a:spcPct val="90000"/>
              </a:lnSpc>
              <a:spcBef>
                <a:spcPts val="1200"/>
              </a:spcBef>
              <a:spcAft>
                <a:spcPts val="0"/>
              </a:spcAft>
              <a:buClr>
                <a:schemeClr val="accent1"/>
              </a:buClr>
              <a:buSzPts val="1600"/>
              <a:buNone/>
              <a:defRPr sz="1600" b="1"/>
            </a:lvl5pPr>
            <a:lvl6pPr marL="2743200" lvl="5" indent="-228600" algn="l">
              <a:lnSpc>
                <a:spcPct val="90000"/>
              </a:lnSpc>
              <a:spcBef>
                <a:spcPts val="12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6" name="Google Shape;56;p11"/>
          <p:cNvSpPr txBox="1">
            <a:spLocks noGrp="1"/>
          </p:cNvSpPr>
          <p:nvPr>
            <p:ph type="body" idx="4"/>
          </p:nvPr>
        </p:nvSpPr>
        <p:spPr>
          <a:xfrm>
            <a:off x="6172200" y="2651761"/>
            <a:ext cx="5183188" cy="3525202"/>
          </a:xfrm>
          <a:prstGeom prst="rect">
            <a:avLst/>
          </a:prstGeom>
          <a:noFill/>
          <a:ln>
            <a:noFill/>
          </a:ln>
        </p:spPr>
        <p:txBody>
          <a:bodyPr spcFirstLastPara="1" wrap="square" lIns="0" tIns="45700" rIns="0" bIns="45700" anchor="t" anchorCtr="0">
            <a:normAutofit/>
          </a:bodyPr>
          <a:lstStyle>
            <a:lvl1pPr marL="457200" lvl="0" indent="-381000" algn="l">
              <a:lnSpc>
                <a:spcPct val="90000"/>
              </a:lnSpc>
              <a:spcBef>
                <a:spcPts val="0"/>
              </a:spcBef>
              <a:spcAft>
                <a:spcPts val="0"/>
              </a:spcAft>
              <a:buSzPts val="2400"/>
              <a:buChar char="•"/>
              <a:defRPr sz="2400"/>
            </a:lvl1pPr>
            <a:lvl2pPr marL="914400" lvl="1" indent="-355600" algn="l">
              <a:lnSpc>
                <a:spcPct val="90000"/>
              </a:lnSpc>
              <a:spcBef>
                <a:spcPts val="1200"/>
              </a:spcBef>
              <a:spcAft>
                <a:spcPts val="0"/>
              </a:spcAft>
              <a:buSzPts val="2000"/>
              <a:buChar char="–"/>
              <a:defRPr sz="2000"/>
            </a:lvl2pPr>
            <a:lvl3pPr marL="1371600" lvl="2" indent="-355600" algn="l">
              <a:lnSpc>
                <a:spcPct val="90000"/>
              </a:lnSpc>
              <a:spcBef>
                <a:spcPts val="1200"/>
              </a:spcBef>
              <a:spcAft>
                <a:spcPts val="0"/>
              </a:spcAft>
              <a:buSzPts val="2000"/>
              <a:buChar char="▪"/>
              <a:defRPr sz="2000"/>
            </a:lvl3pPr>
            <a:lvl4pPr marL="1828800" lvl="3" indent="-342900" algn="l">
              <a:lnSpc>
                <a:spcPct val="90000"/>
              </a:lnSpc>
              <a:spcBef>
                <a:spcPts val="1200"/>
              </a:spcBef>
              <a:spcAft>
                <a:spcPts val="0"/>
              </a:spcAft>
              <a:buSzPts val="1800"/>
              <a:buChar char="–"/>
              <a:defRPr sz="1800"/>
            </a:lvl4pPr>
            <a:lvl5pPr marL="2286000" lvl="4" indent="-342900" algn="l">
              <a:lnSpc>
                <a:spcPct val="90000"/>
              </a:lnSpc>
              <a:spcBef>
                <a:spcPts val="1200"/>
              </a:spcBef>
              <a:spcAft>
                <a:spcPts val="0"/>
              </a:spcAft>
              <a:buClr>
                <a:schemeClr val="accent1"/>
              </a:buClr>
              <a:buSzPts val="1800"/>
              <a:buChar char="•"/>
              <a:defRPr sz="1800"/>
            </a:lvl5pPr>
            <a:lvl6pPr marL="2743200" lvl="5" indent="-342900" algn="l">
              <a:lnSpc>
                <a:spcPct val="90000"/>
              </a:lnSpc>
              <a:spcBef>
                <a:spcPts val="12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able">
  <p:cSld name="Table">
    <p:spTree>
      <p:nvGrpSpPr>
        <p:cNvPr id="1" name="Shape 57"/>
        <p:cNvGrpSpPr/>
        <p:nvPr/>
      </p:nvGrpSpPr>
      <p:grpSpPr>
        <a:xfrm>
          <a:off x="0" y="0"/>
          <a:ext cx="0" cy="0"/>
          <a:chOff x="0" y="0"/>
          <a:chExt cx="0" cy="0"/>
        </a:xfrm>
      </p:grpSpPr>
      <p:sp>
        <p:nvSpPr>
          <p:cNvPr id="58" name="Google Shape;58;p12"/>
          <p:cNvSpPr txBox="1">
            <a:spLocks noGrp="1"/>
          </p:cNvSpPr>
          <p:nvPr>
            <p:ph type="title"/>
          </p:nvPr>
        </p:nvSpPr>
        <p:spPr>
          <a:xfrm>
            <a:off x="838200" y="365125"/>
            <a:ext cx="10515600" cy="1325563"/>
          </a:xfrm>
          <a:prstGeom prst="rect">
            <a:avLst/>
          </a:prstGeom>
          <a:noFill/>
          <a:ln>
            <a:noFill/>
          </a:ln>
        </p:spPr>
        <p:txBody>
          <a:bodyPr spcFirstLastPara="1" wrap="square" lIns="0" tIns="45700" rIns="0" bIns="45700" anchor="ctr" anchorCtr="0">
            <a:norm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Media">
  <p:cSld name="Media">
    <p:spTree>
      <p:nvGrpSpPr>
        <p:cNvPr id="1" name="Shape 59"/>
        <p:cNvGrpSpPr/>
        <p:nvPr/>
      </p:nvGrpSpPr>
      <p:grpSpPr>
        <a:xfrm>
          <a:off x="0" y="0"/>
          <a:ext cx="0" cy="0"/>
          <a:chOff x="0" y="0"/>
          <a:chExt cx="0" cy="0"/>
        </a:xfrm>
      </p:grpSpPr>
      <p:sp>
        <p:nvSpPr>
          <p:cNvPr id="60" name="Google Shape;60;p13"/>
          <p:cNvSpPr txBox="1">
            <a:spLocks noGrp="1"/>
          </p:cNvSpPr>
          <p:nvPr>
            <p:ph type="body" idx="1"/>
          </p:nvPr>
        </p:nvSpPr>
        <p:spPr>
          <a:xfrm>
            <a:off x="835153" y="1828800"/>
            <a:ext cx="5157786" cy="4389120"/>
          </a:xfrm>
          <a:prstGeom prst="rect">
            <a:avLst/>
          </a:prstGeom>
          <a:noFill/>
          <a:ln>
            <a:noFill/>
          </a:ln>
        </p:spPr>
        <p:txBody>
          <a:bodyPr spcFirstLastPara="1" wrap="square" lIns="0" tIns="45700" rIns="0" bIns="45700" anchor="t" anchorCtr="0">
            <a:normAutofit/>
          </a:bodyPr>
          <a:lstStyle>
            <a:lvl1pPr marL="457200" lvl="0" indent="-228600" algn="l">
              <a:lnSpc>
                <a:spcPct val="90000"/>
              </a:lnSpc>
              <a:spcBef>
                <a:spcPts val="0"/>
              </a:spcBef>
              <a:spcAft>
                <a:spcPts val="0"/>
              </a:spcAft>
              <a:buSzPts val="2400"/>
              <a:buNone/>
              <a:defRPr sz="2400"/>
            </a:lvl1pPr>
            <a:lvl2pPr marL="914400" lvl="1" indent="-355600" algn="l">
              <a:lnSpc>
                <a:spcPct val="90000"/>
              </a:lnSpc>
              <a:spcBef>
                <a:spcPts val="1200"/>
              </a:spcBef>
              <a:spcAft>
                <a:spcPts val="0"/>
              </a:spcAft>
              <a:buSzPts val="2000"/>
              <a:buChar char="–"/>
              <a:defRPr sz="2000"/>
            </a:lvl2pPr>
            <a:lvl3pPr marL="1371600" lvl="2" indent="-355600" algn="l">
              <a:lnSpc>
                <a:spcPct val="90000"/>
              </a:lnSpc>
              <a:spcBef>
                <a:spcPts val="1200"/>
              </a:spcBef>
              <a:spcAft>
                <a:spcPts val="0"/>
              </a:spcAft>
              <a:buSzPts val="2000"/>
              <a:buChar char="▪"/>
              <a:defRPr sz="2000"/>
            </a:lvl3pPr>
            <a:lvl4pPr marL="1828800" lvl="3" indent="-342900" algn="l">
              <a:lnSpc>
                <a:spcPct val="90000"/>
              </a:lnSpc>
              <a:spcBef>
                <a:spcPts val="1200"/>
              </a:spcBef>
              <a:spcAft>
                <a:spcPts val="0"/>
              </a:spcAft>
              <a:buSzPts val="1800"/>
              <a:buChar char="–"/>
              <a:defRPr sz="1800"/>
            </a:lvl4pPr>
            <a:lvl5pPr marL="2286000" lvl="4" indent="-342900" algn="l">
              <a:lnSpc>
                <a:spcPct val="90000"/>
              </a:lnSpc>
              <a:spcBef>
                <a:spcPts val="1200"/>
              </a:spcBef>
              <a:spcAft>
                <a:spcPts val="0"/>
              </a:spcAft>
              <a:buClr>
                <a:schemeClr val="accent1"/>
              </a:buClr>
              <a:buSzPts val="1800"/>
              <a:buChar char="•"/>
              <a:defRPr sz="1800"/>
            </a:lvl5pPr>
            <a:lvl6pPr marL="2743200" lvl="5" indent="-342900" algn="l">
              <a:lnSpc>
                <a:spcPct val="90000"/>
              </a:lnSpc>
              <a:spcBef>
                <a:spcPts val="12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1" name="Google Shape;61;p13"/>
          <p:cNvSpPr txBox="1">
            <a:spLocks noGrp="1"/>
          </p:cNvSpPr>
          <p:nvPr>
            <p:ph type="body" idx="2"/>
          </p:nvPr>
        </p:nvSpPr>
        <p:spPr>
          <a:xfrm>
            <a:off x="6199063" y="1828800"/>
            <a:ext cx="5157787" cy="4389120"/>
          </a:xfrm>
          <a:prstGeom prst="rect">
            <a:avLst/>
          </a:prstGeom>
          <a:noFill/>
          <a:ln>
            <a:noFill/>
          </a:ln>
        </p:spPr>
        <p:txBody>
          <a:bodyPr spcFirstLastPara="1" wrap="square" lIns="0" tIns="45700" rIns="0" bIns="45700" anchor="t" anchorCtr="0">
            <a:normAutofit/>
          </a:bodyPr>
          <a:lstStyle>
            <a:lvl1pPr marL="457200" lvl="0" indent="-228600" algn="l">
              <a:lnSpc>
                <a:spcPct val="90000"/>
              </a:lnSpc>
              <a:spcBef>
                <a:spcPts val="0"/>
              </a:spcBef>
              <a:spcAft>
                <a:spcPts val="0"/>
              </a:spcAft>
              <a:buSzPts val="2400"/>
              <a:buNone/>
              <a:defRPr sz="2400"/>
            </a:lvl1pPr>
            <a:lvl2pPr marL="914400" lvl="1" indent="-355600" algn="l">
              <a:lnSpc>
                <a:spcPct val="90000"/>
              </a:lnSpc>
              <a:spcBef>
                <a:spcPts val="1200"/>
              </a:spcBef>
              <a:spcAft>
                <a:spcPts val="0"/>
              </a:spcAft>
              <a:buSzPts val="2000"/>
              <a:buChar char="–"/>
              <a:defRPr sz="2000"/>
            </a:lvl2pPr>
            <a:lvl3pPr marL="1371600" lvl="2" indent="-355600" algn="l">
              <a:lnSpc>
                <a:spcPct val="90000"/>
              </a:lnSpc>
              <a:spcBef>
                <a:spcPts val="1200"/>
              </a:spcBef>
              <a:spcAft>
                <a:spcPts val="0"/>
              </a:spcAft>
              <a:buSzPts val="2000"/>
              <a:buChar char="▪"/>
              <a:defRPr sz="2000"/>
            </a:lvl3pPr>
            <a:lvl4pPr marL="1828800" lvl="3" indent="-342900" algn="l">
              <a:lnSpc>
                <a:spcPct val="90000"/>
              </a:lnSpc>
              <a:spcBef>
                <a:spcPts val="1200"/>
              </a:spcBef>
              <a:spcAft>
                <a:spcPts val="0"/>
              </a:spcAft>
              <a:buSzPts val="1800"/>
              <a:buChar char="–"/>
              <a:defRPr sz="1800"/>
            </a:lvl4pPr>
            <a:lvl5pPr marL="2286000" lvl="4" indent="-342900" algn="l">
              <a:lnSpc>
                <a:spcPct val="90000"/>
              </a:lnSpc>
              <a:spcBef>
                <a:spcPts val="1200"/>
              </a:spcBef>
              <a:spcAft>
                <a:spcPts val="0"/>
              </a:spcAft>
              <a:buClr>
                <a:schemeClr val="accent1"/>
              </a:buClr>
              <a:buSzPts val="1800"/>
              <a:buChar char="•"/>
              <a:defRPr sz="1800"/>
            </a:lvl5pPr>
            <a:lvl6pPr marL="2743200" lvl="5" indent="-342900" algn="l">
              <a:lnSpc>
                <a:spcPct val="90000"/>
              </a:lnSpc>
              <a:spcBef>
                <a:spcPts val="12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2" name="Google Shape;62;p13"/>
          <p:cNvSpPr txBox="1">
            <a:spLocks noGrp="1"/>
          </p:cNvSpPr>
          <p:nvPr>
            <p:ph type="title"/>
          </p:nvPr>
        </p:nvSpPr>
        <p:spPr>
          <a:xfrm>
            <a:off x="838200" y="365125"/>
            <a:ext cx="10515600" cy="1325563"/>
          </a:xfrm>
          <a:prstGeom prst="rect">
            <a:avLst/>
          </a:prstGeom>
          <a:noFill/>
          <a:ln>
            <a:noFill/>
          </a:ln>
        </p:spPr>
        <p:txBody>
          <a:bodyPr spcFirstLastPara="1" wrap="square" lIns="0" tIns="45700" rIns="0" bIns="45700" anchor="ctr" anchorCtr="0">
            <a:norm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Picture Only">
  <p:cSld name="Picture Only">
    <p:spTree>
      <p:nvGrpSpPr>
        <p:cNvPr id="1" name="Shape 63"/>
        <p:cNvGrpSpPr/>
        <p:nvPr/>
      </p:nvGrpSpPr>
      <p:grpSpPr>
        <a:xfrm>
          <a:off x="0" y="0"/>
          <a:ext cx="0" cy="0"/>
          <a:chOff x="0" y="0"/>
          <a:chExt cx="0" cy="0"/>
        </a:xfrm>
      </p:grpSpPr>
      <p:sp>
        <p:nvSpPr>
          <p:cNvPr id="64" name="Google Shape;64;p14"/>
          <p:cNvSpPr txBox="1">
            <a:spLocks noGrp="1"/>
          </p:cNvSpPr>
          <p:nvPr>
            <p:ph type="title"/>
          </p:nvPr>
        </p:nvSpPr>
        <p:spPr>
          <a:xfrm>
            <a:off x="838200" y="365125"/>
            <a:ext cx="10515600" cy="1325563"/>
          </a:xfrm>
          <a:prstGeom prst="rect">
            <a:avLst/>
          </a:prstGeom>
          <a:noFill/>
          <a:ln>
            <a:noFill/>
          </a:ln>
        </p:spPr>
        <p:txBody>
          <a:bodyPr spcFirstLastPara="1" wrap="square" lIns="0" tIns="45700" rIns="0" bIns="45700" anchor="ctr" anchorCtr="0">
            <a:norm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5" name="Google Shape;65;p14"/>
          <p:cNvSpPr>
            <a:spLocks noGrp="1"/>
          </p:cNvSpPr>
          <p:nvPr>
            <p:ph type="pic" idx="2"/>
          </p:nvPr>
        </p:nvSpPr>
        <p:spPr>
          <a:xfrm>
            <a:off x="0" y="2070101"/>
            <a:ext cx="12192000" cy="4787899"/>
          </a:xfrm>
          <a:prstGeom prst="rect">
            <a:avLst/>
          </a:prstGeom>
          <a:noFill/>
          <a:ln>
            <a:noFill/>
          </a:ln>
        </p:spPr>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Video Only">
  <p:cSld name="Video Only">
    <p:spTree>
      <p:nvGrpSpPr>
        <p:cNvPr id="1" name="Shape 66"/>
        <p:cNvGrpSpPr/>
        <p:nvPr/>
      </p:nvGrpSpPr>
      <p:grpSpPr>
        <a:xfrm>
          <a:off x="0" y="0"/>
          <a:ext cx="0" cy="0"/>
          <a:chOff x="0" y="0"/>
          <a:chExt cx="0" cy="0"/>
        </a:xfrm>
      </p:grpSpPr>
      <p:sp>
        <p:nvSpPr>
          <p:cNvPr id="67" name="Google Shape;67;p15"/>
          <p:cNvSpPr txBox="1">
            <a:spLocks noGrp="1"/>
          </p:cNvSpPr>
          <p:nvPr>
            <p:ph type="title"/>
          </p:nvPr>
        </p:nvSpPr>
        <p:spPr>
          <a:xfrm>
            <a:off x="838200" y="365125"/>
            <a:ext cx="10515600" cy="1325563"/>
          </a:xfrm>
          <a:prstGeom prst="rect">
            <a:avLst/>
          </a:prstGeom>
          <a:noFill/>
          <a:ln>
            <a:noFill/>
          </a:ln>
        </p:spPr>
        <p:txBody>
          <a:bodyPr spcFirstLastPara="1" wrap="square" lIns="0" tIns="45700" rIns="0" bIns="45700" anchor="ctr" anchorCtr="0">
            <a:norm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8" name="Google Shape;68;p15"/>
          <p:cNvSpPr>
            <a:spLocks noGrp="1"/>
          </p:cNvSpPr>
          <p:nvPr>
            <p:ph type="media" idx="2"/>
          </p:nvPr>
        </p:nvSpPr>
        <p:spPr>
          <a:xfrm>
            <a:off x="0" y="2070100"/>
            <a:ext cx="12192000" cy="4787900"/>
          </a:xfrm>
          <a:prstGeom prst="rect">
            <a:avLst/>
          </a:prstGeom>
          <a:noFill/>
          <a:ln>
            <a:noFill/>
          </a:ln>
        </p:spPr>
        <p:txBody>
          <a:bodyPr spcFirstLastPara="1" wrap="square" lIns="0" tIns="45700" rIns="0" bIns="45700" anchor="t" anchorCtr="0">
            <a:noAutofit/>
          </a:bodyPr>
          <a:lstStyle>
            <a:lvl1pPr marR="0" lvl="0" algn="l" rtl="0">
              <a:lnSpc>
                <a:spcPct val="90000"/>
              </a:lnSpc>
              <a:spcBef>
                <a:spcPts val="0"/>
              </a:spcBef>
              <a:spcAft>
                <a:spcPts val="0"/>
              </a:spcAft>
              <a:buClr>
                <a:schemeClr val="dk2"/>
              </a:buClr>
              <a:buSzPts val="2800"/>
              <a:buFont typeface="Arial"/>
              <a:buNone/>
              <a:defRPr sz="2800" b="0" i="0" u="none" strike="noStrike" cap="none">
                <a:solidFill>
                  <a:schemeClr val="accent1"/>
                </a:solidFill>
                <a:latin typeface="Verdana"/>
                <a:ea typeface="Verdana"/>
                <a:cs typeface="Verdana"/>
                <a:sym typeface="Verdana"/>
              </a:defRPr>
            </a:lvl1pPr>
            <a:lvl2pPr marR="0" lvl="1" algn="l" rtl="0">
              <a:lnSpc>
                <a:spcPct val="90000"/>
              </a:lnSpc>
              <a:spcBef>
                <a:spcPts val="1200"/>
              </a:spcBef>
              <a:spcAft>
                <a:spcPts val="0"/>
              </a:spcAft>
              <a:buClr>
                <a:schemeClr val="dk2"/>
              </a:buClr>
              <a:buSzPts val="2400"/>
              <a:buFont typeface="NTR"/>
              <a:buChar char="–"/>
              <a:defRPr sz="2400" b="0" i="0" u="none" strike="noStrike" cap="none">
                <a:solidFill>
                  <a:schemeClr val="accent1"/>
                </a:solidFill>
                <a:latin typeface="Verdana"/>
                <a:ea typeface="Verdana"/>
                <a:cs typeface="Verdana"/>
                <a:sym typeface="Verdana"/>
              </a:defRPr>
            </a:lvl2pPr>
            <a:lvl3pPr marR="0" lvl="2" algn="l" rtl="0">
              <a:lnSpc>
                <a:spcPct val="90000"/>
              </a:lnSpc>
              <a:spcBef>
                <a:spcPts val="1200"/>
              </a:spcBef>
              <a:spcAft>
                <a:spcPts val="0"/>
              </a:spcAft>
              <a:buClr>
                <a:schemeClr val="accent1"/>
              </a:buClr>
              <a:buSzPts val="2400"/>
              <a:buFont typeface="Noto Sans Symbols"/>
              <a:buChar char="▪"/>
              <a:defRPr sz="2400" b="0" i="0" u="none" strike="noStrike" cap="none">
                <a:solidFill>
                  <a:schemeClr val="accent1"/>
                </a:solidFill>
                <a:latin typeface="Verdana"/>
                <a:ea typeface="Verdana"/>
                <a:cs typeface="Verdana"/>
                <a:sym typeface="Verdana"/>
              </a:defRPr>
            </a:lvl3pPr>
            <a:lvl4pPr marR="0" lvl="3" algn="l" rtl="0">
              <a:lnSpc>
                <a:spcPct val="90000"/>
              </a:lnSpc>
              <a:spcBef>
                <a:spcPts val="1200"/>
              </a:spcBef>
              <a:spcAft>
                <a:spcPts val="0"/>
              </a:spcAft>
              <a:buClr>
                <a:schemeClr val="accent1"/>
              </a:buClr>
              <a:buSzPts val="2000"/>
              <a:buFont typeface="NTR"/>
              <a:buChar char="–"/>
              <a:defRPr sz="2000" b="0" i="0" u="none" strike="noStrike" cap="none">
                <a:solidFill>
                  <a:schemeClr val="accent1"/>
                </a:solidFill>
                <a:latin typeface="Verdana"/>
                <a:ea typeface="Verdana"/>
                <a:cs typeface="Verdana"/>
                <a:sym typeface="Verdana"/>
              </a:defRPr>
            </a:lvl4pPr>
            <a:lvl5pPr marR="0" lvl="4" algn="l" rtl="0">
              <a:lnSpc>
                <a:spcPct val="90000"/>
              </a:lnSpc>
              <a:spcBef>
                <a:spcPts val="1200"/>
              </a:spcBef>
              <a:spcAft>
                <a:spcPts val="0"/>
              </a:spcAft>
              <a:buClr>
                <a:schemeClr val="accent1"/>
              </a:buClr>
              <a:buSzPts val="2000"/>
              <a:buFont typeface="Arial"/>
              <a:buChar char="•"/>
              <a:defRPr sz="2000" b="0" i="0" u="none" strike="noStrike" cap="none">
                <a:solidFill>
                  <a:schemeClr val="accent1"/>
                </a:solidFill>
                <a:latin typeface="Verdana"/>
                <a:ea typeface="Verdana"/>
                <a:cs typeface="Verdana"/>
                <a:sym typeface="Verdana"/>
              </a:defRPr>
            </a:lvl5pPr>
            <a:lvl6pPr marR="0" lvl="5" algn="l" rtl="0">
              <a:lnSpc>
                <a:spcPct val="90000"/>
              </a:lnSpc>
              <a:spcBef>
                <a:spcPts val="120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69"/>
        <p:cNvGrpSpPr/>
        <p:nvPr/>
      </p:nvGrpSpPr>
      <p:grpSpPr>
        <a:xfrm>
          <a:off x="0" y="0"/>
          <a:ext cx="0" cy="0"/>
          <a:chOff x="0" y="0"/>
          <a:chExt cx="0" cy="0"/>
        </a:xfrm>
      </p:grpSpPr>
      <p:sp>
        <p:nvSpPr>
          <p:cNvPr id="70" name="Google Shape;70;p16"/>
          <p:cNvSpPr txBox="1">
            <a:spLocks noGrp="1"/>
          </p:cNvSpPr>
          <p:nvPr>
            <p:ph type="title"/>
          </p:nvPr>
        </p:nvSpPr>
        <p:spPr>
          <a:xfrm>
            <a:off x="838200" y="365125"/>
            <a:ext cx="10515600" cy="1325563"/>
          </a:xfrm>
          <a:prstGeom prst="rect">
            <a:avLst/>
          </a:prstGeom>
          <a:noFill/>
          <a:ln>
            <a:noFill/>
          </a:ln>
        </p:spPr>
        <p:txBody>
          <a:bodyPr spcFirstLastPara="1" wrap="square" lIns="0" tIns="45700" rIns="0" bIns="45700" anchor="ctr" anchorCtr="0">
            <a:norm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matchingName="Section with Photo (Navy)">
  <p:cSld name="Section with Photo (Navy)">
    <p:bg>
      <p:bgPr>
        <a:solidFill>
          <a:schemeClr val="accent1"/>
        </a:solidFill>
        <a:effectLst/>
      </p:bgPr>
    </p:bg>
    <p:spTree>
      <p:nvGrpSpPr>
        <p:cNvPr id="1" name="Shape 71"/>
        <p:cNvGrpSpPr/>
        <p:nvPr/>
      </p:nvGrpSpPr>
      <p:grpSpPr>
        <a:xfrm>
          <a:off x="0" y="0"/>
          <a:ext cx="0" cy="0"/>
          <a:chOff x="0" y="0"/>
          <a:chExt cx="0" cy="0"/>
        </a:xfrm>
      </p:grpSpPr>
      <p:sp>
        <p:nvSpPr>
          <p:cNvPr id="72" name="Google Shape;72;p17"/>
          <p:cNvSpPr txBox="1">
            <a:spLocks noGrp="1"/>
          </p:cNvSpPr>
          <p:nvPr>
            <p:ph type="title"/>
          </p:nvPr>
        </p:nvSpPr>
        <p:spPr>
          <a:xfrm>
            <a:off x="704031" y="1060809"/>
            <a:ext cx="5224821" cy="2852737"/>
          </a:xfrm>
          <a:prstGeom prst="rect">
            <a:avLst/>
          </a:prstGeom>
          <a:noFill/>
          <a:ln>
            <a:noFill/>
          </a:ln>
        </p:spPr>
        <p:txBody>
          <a:bodyPr spcFirstLastPara="1" wrap="square" lIns="0" tIns="45700" rIns="0" bIns="45700" anchor="b" anchorCtr="0">
            <a:normAutofit/>
          </a:bodyPr>
          <a:lstStyle>
            <a:lvl1pPr lvl="0" algn="l">
              <a:lnSpc>
                <a:spcPct val="90000"/>
              </a:lnSpc>
              <a:spcBef>
                <a:spcPts val="0"/>
              </a:spcBef>
              <a:spcAft>
                <a:spcPts val="0"/>
              </a:spcAft>
              <a:buClr>
                <a:schemeClr val="lt1"/>
              </a:buClr>
              <a:buSzPts val="4800"/>
              <a:buFont typeface="Verdana"/>
              <a:buNone/>
              <a:defRPr sz="48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3" name="Google Shape;73;p17"/>
          <p:cNvSpPr txBox="1">
            <a:spLocks noGrp="1"/>
          </p:cNvSpPr>
          <p:nvPr>
            <p:ph type="body" idx="1"/>
          </p:nvPr>
        </p:nvSpPr>
        <p:spPr>
          <a:xfrm>
            <a:off x="704031" y="4114800"/>
            <a:ext cx="5224821" cy="1500187"/>
          </a:xfrm>
          <a:prstGeom prst="rect">
            <a:avLst/>
          </a:prstGeom>
          <a:noFill/>
          <a:ln>
            <a:noFill/>
          </a:ln>
        </p:spPr>
        <p:txBody>
          <a:bodyPr spcFirstLastPara="1" wrap="square" lIns="0" tIns="45700" rIns="0" bIns="45700" anchor="t" anchorCtr="0">
            <a:normAutofit/>
          </a:bodyPr>
          <a:lstStyle>
            <a:lvl1pPr marL="457200" lvl="0" indent="-228600" algn="l">
              <a:lnSpc>
                <a:spcPct val="90000"/>
              </a:lnSpc>
              <a:spcBef>
                <a:spcPts val="0"/>
              </a:spcBef>
              <a:spcAft>
                <a:spcPts val="0"/>
              </a:spcAft>
              <a:buSzPts val="2400"/>
              <a:buNone/>
              <a:defRPr sz="2400">
                <a:solidFill>
                  <a:schemeClr val="dk2"/>
                </a:solidFill>
              </a:defRPr>
            </a:lvl1pPr>
            <a:lvl2pPr marL="914400" lvl="1" indent="-228600" algn="l">
              <a:lnSpc>
                <a:spcPct val="90000"/>
              </a:lnSpc>
              <a:spcBef>
                <a:spcPts val="1200"/>
              </a:spcBef>
              <a:spcAft>
                <a:spcPts val="0"/>
              </a:spcAft>
              <a:buSzPts val="2000"/>
              <a:buNone/>
              <a:defRPr sz="2000">
                <a:solidFill>
                  <a:srgbClr val="909090"/>
                </a:solidFill>
              </a:defRPr>
            </a:lvl2pPr>
            <a:lvl3pPr marL="1371600" lvl="2" indent="-228600" algn="l">
              <a:lnSpc>
                <a:spcPct val="90000"/>
              </a:lnSpc>
              <a:spcBef>
                <a:spcPts val="1200"/>
              </a:spcBef>
              <a:spcAft>
                <a:spcPts val="0"/>
              </a:spcAft>
              <a:buSzPts val="1800"/>
              <a:buNone/>
              <a:defRPr sz="1800">
                <a:solidFill>
                  <a:srgbClr val="909090"/>
                </a:solidFill>
              </a:defRPr>
            </a:lvl3pPr>
            <a:lvl4pPr marL="1828800" lvl="3" indent="-228600" algn="l">
              <a:lnSpc>
                <a:spcPct val="90000"/>
              </a:lnSpc>
              <a:spcBef>
                <a:spcPts val="1200"/>
              </a:spcBef>
              <a:spcAft>
                <a:spcPts val="0"/>
              </a:spcAft>
              <a:buSzPts val="1600"/>
              <a:buNone/>
              <a:defRPr sz="1600">
                <a:solidFill>
                  <a:srgbClr val="909090"/>
                </a:solidFill>
              </a:defRPr>
            </a:lvl4pPr>
            <a:lvl5pPr marL="2286000" lvl="4" indent="-228600" algn="l">
              <a:lnSpc>
                <a:spcPct val="90000"/>
              </a:lnSpc>
              <a:spcBef>
                <a:spcPts val="1200"/>
              </a:spcBef>
              <a:spcAft>
                <a:spcPts val="0"/>
              </a:spcAft>
              <a:buClr>
                <a:srgbClr val="909090"/>
              </a:buClr>
              <a:buSzPts val="1600"/>
              <a:buNone/>
              <a:defRPr sz="1600">
                <a:solidFill>
                  <a:srgbClr val="909090"/>
                </a:solidFill>
              </a:defRPr>
            </a:lvl5pPr>
            <a:lvl6pPr marL="2743200" lvl="5" indent="-228600" algn="l">
              <a:lnSpc>
                <a:spcPct val="90000"/>
              </a:lnSpc>
              <a:spcBef>
                <a:spcPts val="1200"/>
              </a:spcBef>
              <a:spcAft>
                <a:spcPts val="0"/>
              </a:spcAft>
              <a:buClr>
                <a:srgbClr val="909090"/>
              </a:buClr>
              <a:buSzPts val="1600"/>
              <a:buNone/>
              <a:defRPr sz="1600">
                <a:solidFill>
                  <a:srgbClr val="909090"/>
                </a:solidFill>
              </a:defRPr>
            </a:lvl6pPr>
            <a:lvl7pPr marL="3200400" lvl="6" indent="-228600" algn="l">
              <a:lnSpc>
                <a:spcPct val="90000"/>
              </a:lnSpc>
              <a:spcBef>
                <a:spcPts val="500"/>
              </a:spcBef>
              <a:spcAft>
                <a:spcPts val="0"/>
              </a:spcAft>
              <a:buClr>
                <a:srgbClr val="909090"/>
              </a:buClr>
              <a:buSzPts val="1600"/>
              <a:buNone/>
              <a:defRPr sz="1600">
                <a:solidFill>
                  <a:srgbClr val="909090"/>
                </a:solidFill>
              </a:defRPr>
            </a:lvl7pPr>
            <a:lvl8pPr marL="3657600" lvl="7" indent="-228600" algn="l">
              <a:lnSpc>
                <a:spcPct val="90000"/>
              </a:lnSpc>
              <a:spcBef>
                <a:spcPts val="500"/>
              </a:spcBef>
              <a:spcAft>
                <a:spcPts val="0"/>
              </a:spcAft>
              <a:buClr>
                <a:srgbClr val="909090"/>
              </a:buClr>
              <a:buSzPts val="1600"/>
              <a:buNone/>
              <a:defRPr sz="1600">
                <a:solidFill>
                  <a:srgbClr val="909090"/>
                </a:solidFill>
              </a:defRPr>
            </a:lvl8pPr>
            <a:lvl9pPr marL="4114800" lvl="8" indent="-228600" algn="l">
              <a:lnSpc>
                <a:spcPct val="90000"/>
              </a:lnSpc>
              <a:spcBef>
                <a:spcPts val="500"/>
              </a:spcBef>
              <a:spcAft>
                <a:spcPts val="0"/>
              </a:spcAft>
              <a:buClr>
                <a:srgbClr val="909090"/>
              </a:buClr>
              <a:buSzPts val="1600"/>
              <a:buNone/>
              <a:defRPr sz="1600">
                <a:solidFill>
                  <a:srgbClr val="909090"/>
                </a:solidFill>
              </a:defRPr>
            </a:lvl9pPr>
          </a:lstStyle>
          <a:p>
            <a:endParaRPr/>
          </a:p>
        </p:txBody>
      </p:sp>
      <p:sp>
        <p:nvSpPr>
          <p:cNvPr id="74" name="Google Shape;74;p17"/>
          <p:cNvSpPr>
            <a:spLocks noGrp="1"/>
          </p:cNvSpPr>
          <p:nvPr>
            <p:ph type="pic" idx="2"/>
          </p:nvPr>
        </p:nvSpPr>
        <p:spPr>
          <a:xfrm>
            <a:off x="6492240" y="0"/>
            <a:ext cx="5699760" cy="6858000"/>
          </a:xfrm>
          <a:prstGeom prst="rect">
            <a:avLst/>
          </a:prstGeom>
          <a:solidFill>
            <a:schemeClr val="lt1"/>
          </a:solidFill>
          <a:ln>
            <a:noFill/>
          </a:ln>
        </p:spPr>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matchingName="Section (Orange)" type="secHead">
  <p:cSld name="SECTION_HEADER">
    <p:bg>
      <p:bgPr>
        <a:solidFill>
          <a:schemeClr val="dk2"/>
        </a:solidFill>
        <a:effectLst/>
      </p:bgPr>
    </p:bg>
    <p:spTree>
      <p:nvGrpSpPr>
        <p:cNvPr id="1" name="Shape 75"/>
        <p:cNvGrpSpPr/>
        <p:nvPr/>
      </p:nvGrpSpPr>
      <p:grpSpPr>
        <a:xfrm>
          <a:off x="0" y="0"/>
          <a:ext cx="0" cy="0"/>
          <a:chOff x="0" y="0"/>
          <a:chExt cx="0" cy="0"/>
        </a:xfrm>
      </p:grpSpPr>
      <p:sp>
        <p:nvSpPr>
          <p:cNvPr id="76" name="Google Shape;76;p18"/>
          <p:cNvSpPr txBox="1">
            <a:spLocks noGrp="1"/>
          </p:cNvSpPr>
          <p:nvPr>
            <p:ph type="title"/>
          </p:nvPr>
        </p:nvSpPr>
        <p:spPr>
          <a:xfrm>
            <a:off x="831850" y="3836987"/>
            <a:ext cx="10515600" cy="1363663"/>
          </a:xfrm>
          <a:prstGeom prst="rect">
            <a:avLst/>
          </a:prstGeom>
          <a:noFill/>
          <a:ln>
            <a:noFill/>
          </a:ln>
        </p:spPr>
        <p:txBody>
          <a:bodyPr spcFirstLastPara="1" wrap="square" lIns="0" tIns="45700" rIns="0" bIns="45700" anchor="b" anchorCtr="0">
            <a:normAutofit/>
          </a:bodyPr>
          <a:lstStyle>
            <a:lvl1pPr lvl="0" algn="l">
              <a:lnSpc>
                <a:spcPct val="90000"/>
              </a:lnSpc>
              <a:spcBef>
                <a:spcPts val="0"/>
              </a:spcBef>
              <a:spcAft>
                <a:spcPts val="0"/>
              </a:spcAft>
              <a:buClr>
                <a:schemeClr val="lt1"/>
              </a:buClr>
              <a:buSzPts val="4800"/>
              <a:buFont typeface="Verdana"/>
              <a:buNone/>
              <a:defRPr sz="48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7" name="Google Shape;77;p18"/>
          <p:cNvSpPr txBox="1">
            <a:spLocks noGrp="1"/>
          </p:cNvSpPr>
          <p:nvPr>
            <p:ph type="body" idx="1"/>
          </p:nvPr>
        </p:nvSpPr>
        <p:spPr>
          <a:xfrm>
            <a:off x="831850" y="5357813"/>
            <a:ext cx="10515600" cy="719454"/>
          </a:xfrm>
          <a:prstGeom prst="rect">
            <a:avLst/>
          </a:prstGeom>
          <a:noFill/>
          <a:ln>
            <a:noFill/>
          </a:ln>
        </p:spPr>
        <p:txBody>
          <a:bodyPr spcFirstLastPara="1" wrap="square" lIns="0" tIns="45700" rIns="0" bIns="45700" anchor="t" anchorCtr="0">
            <a:normAutofit/>
          </a:bodyPr>
          <a:lstStyle>
            <a:lvl1pPr marL="457200" lvl="0" indent="-228600" algn="l">
              <a:lnSpc>
                <a:spcPct val="90000"/>
              </a:lnSpc>
              <a:spcBef>
                <a:spcPts val="0"/>
              </a:spcBef>
              <a:spcAft>
                <a:spcPts val="0"/>
              </a:spcAft>
              <a:buSzPts val="2400"/>
              <a:buNone/>
              <a:defRPr sz="2400">
                <a:solidFill>
                  <a:schemeClr val="accent1"/>
                </a:solidFill>
              </a:defRPr>
            </a:lvl1pPr>
            <a:lvl2pPr marL="914400" lvl="1" indent="-228600" algn="l">
              <a:lnSpc>
                <a:spcPct val="90000"/>
              </a:lnSpc>
              <a:spcBef>
                <a:spcPts val="1200"/>
              </a:spcBef>
              <a:spcAft>
                <a:spcPts val="0"/>
              </a:spcAft>
              <a:buSzPts val="2000"/>
              <a:buNone/>
              <a:defRPr sz="2000">
                <a:solidFill>
                  <a:srgbClr val="909090"/>
                </a:solidFill>
              </a:defRPr>
            </a:lvl2pPr>
            <a:lvl3pPr marL="1371600" lvl="2" indent="-228600" algn="l">
              <a:lnSpc>
                <a:spcPct val="90000"/>
              </a:lnSpc>
              <a:spcBef>
                <a:spcPts val="1200"/>
              </a:spcBef>
              <a:spcAft>
                <a:spcPts val="0"/>
              </a:spcAft>
              <a:buSzPts val="1800"/>
              <a:buNone/>
              <a:defRPr sz="1800">
                <a:solidFill>
                  <a:srgbClr val="909090"/>
                </a:solidFill>
              </a:defRPr>
            </a:lvl3pPr>
            <a:lvl4pPr marL="1828800" lvl="3" indent="-228600" algn="l">
              <a:lnSpc>
                <a:spcPct val="90000"/>
              </a:lnSpc>
              <a:spcBef>
                <a:spcPts val="1200"/>
              </a:spcBef>
              <a:spcAft>
                <a:spcPts val="0"/>
              </a:spcAft>
              <a:buSzPts val="1600"/>
              <a:buNone/>
              <a:defRPr sz="1600">
                <a:solidFill>
                  <a:srgbClr val="909090"/>
                </a:solidFill>
              </a:defRPr>
            </a:lvl4pPr>
            <a:lvl5pPr marL="2286000" lvl="4" indent="-228600" algn="l">
              <a:lnSpc>
                <a:spcPct val="90000"/>
              </a:lnSpc>
              <a:spcBef>
                <a:spcPts val="1200"/>
              </a:spcBef>
              <a:spcAft>
                <a:spcPts val="0"/>
              </a:spcAft>
              <a:buClr>
                <a:srgbClr val="909090"/>
              </a:buClr>
              <a:buSzPts val="1600"/>
              <a:buNone/>
              <a:defRPr sz="1600">
                <a:solidFill>
                  <a:srgbClr val="909090"/>
                </a:solidFill>
              </a:defRPr>
            </a:lvl5pPr>
            <a:lvl6pPr marL="2743200" lvl="5" indent="-228600" algn="l">
              <a:lnSpc>
                <a:spcPct val="90000"/>
              </a:lnSpc>
              <a:spcBef>
                <a:spcPts val="1200"/>
              </a:spcBef>
              <a:spcAft>
                <a:spcPts val="0"/>
              </a:spcAft>
              <a:buClr>
                <a:srgbClr val="909090"/>
              </a:buClr>
              <a:buSzPts val="1600"/>
              <a:buNone/>
              <a:defRPr sz="1600">
                <a:solidFill>
                  <a:srgbClr val="909090"/>
                </a:solidFill>
              </a:defRPr>
            </a:lvl6pPr>
            <a:lvl7pPr marL="3200400" lvl="6" indent="-228600" algn="l">
              <a:lnSpc>
                <a:spcPct val="90000"/>
              </a:lnSpc>
              <a:spcBef>
                <a:spcPts val="500"/>
              </a:spcBef>
              <a:spcAft>
                <a:spcPts val="0"/>
              </a:spcAft>
              <a:buClr>
                <a:srgbClr val="909090"/>
              </a:buClr>
              <a:buSzPts val="1600"/>
              <a:buNone/>
              <a:defRPr sz="1600">
                <a:solidFill>
                  <a:srgbClr val="909090"/>
                </a:solidFill>
              </a:defRPr>
            </a:lvl7pPr>
            <a:lvl8pPr marL="3657600" lvl="7" indent="-228600" algn="l">
              <a:lnSpc>
                <a:spcPct val="90000"/>
              </a:lnSpc>
              <a:spcBef>
                <a:spcPts val="500"/>
              </a:spcBef>
              <a:spcAft>
                <a:spcPts val="0"/>
              </a:spcAft>
              <a:buClr>
                <a:srgbClr val="909090"/>
              </a:buClr>
              <a:buSzPts val="1600"/>
              <a:buNone/>
              <a:defRPr sz="1600">
                <a:solidFill>
                  <a:srgbClr val="909090"/>
                </a:solidFill>
              </a:defRPr>
            </a:lvl8pPr>
            <a:lvl9pPr marL="4114800" lvl="8" indent="-228600" algn="l">
              <a:lnSpc>
                <a:spcPct val="90000"/>
              </a:lnSpc>
              <a:spcBef>
                <a:spcPts val="500"/>
              </a:spcBef>
              <a:spcAft>
                <a:spcPts val="0"/>
              </a:spcAft>
              <a:buClr>
                <a:srgbClr val="909090"/>
              </a:buClr>
              <a:buSzPts val="1600"/>
              <a:buNone/>
              <a:defRPr sz="1600">
                <a:solidFill>
                  <a:srgbClr val="909090"/>
                </a:solidFill>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matchingName="Section (Navy)">
  <p:cSld name="Section (Navy)">
    <p:bg>
      <p:bgPr>
        <a:solidFill>
          <a:schemeClr val="accent1"/>
        </a:solidFill>
        <a:effectLst/>
      </p:bgPr>
    </p:bg>
    <p:spTree>
      <p:nvGrpSpPr>
        <p:cNvPr id="1" name="Shape 78"/>
        <p:cNvGrpSpPr/>
        <p:nvPr/>
      </p:nvGrpSpPr>
      <p:grpSpPr>
        <a:xfrm>
          <a:off x="0" y="0"/>
          <a:ext cx="0" cy="0"/>
          <a:chOff x="0" y="0"/>
          <a:chExt cx="0" cy="0"/>
        </a:xfrm>
      </p:grpSpPr>
      <p:sp>
        <p:nvSpPr>
          <p:cNvPr id="79" name="Google Shape;79;p19"/>
          <p:cNvSpPr txBox="1">
            <a:spLocks noGrp="1"/>
          </p:cNvSpPr>
          <p:nvPr>
            <p:ph type="title"/>
          </p:nvPr>
        </p:nvSpPr>
        <p:spPr>
          <a:xfrm>
            <a:off x="831850" y="3836987"/>
            <a:ext cx="10515600" cy="1363663"/>
          </a:xfrm>
          <a:prstGeom prst="rect">
            <a:avLst/>
          </a:prstGeom>
          <a:noFill/>
          <a:ln>
            <a:noFill/>
          </a:ln>
        </p:spPr>
        <p:txBody>
          <a:bodyPr spcFirstLastPara="1" wrap="square" lIns="0" tIns="45700" rIns="0" bIns="45700" anchor="b" anchorCtr="0">
            <a:normAutofit/>
          </a:bodyPr>
          <a:lstStyle>
            <a:lvl1pPr lvl="0" algn="l">
              <a:lnSpc>
                <a:spcPct val="90000"/>
              </a:lnSpc>
              <a:spcBef>
                <a:spcPts val="0"/>
              </a:spcBef>
              <a:spcAft>
                <a:spcPts val="0"/>
              </a:spcAft>
              <a:buClr>
                <a:schemeClr val="lt1"/>
              </a:buClr>
              <a:buSzPts val="4800"/>
              <a:buFont typeface="Verdana"/>
              <a:buNone/>
              <a:defRPr sz="48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19"/>
          <p:cNvSpPr txBox="1">
            <a:spLocks noGrp="1"/>
          </p:cNvSpPr>
          <p:nvPr>
            <p:ph type="body" idx="1"/>
          </p:nvPr>
        </p:nvSpPr>
        <p:spPr>
          <a:xfrm>
            <a:off x="831850" y="5357813"/>
            <a:ext cx="10515600" cy="719454"/>
          </a:xfrm>
          <a:prstGeom prst="rect">
            <a:avLst/>
          </a:prstGeom>
          <a:noFill/>
          <a:ln>
            <a:noFill/>
          </a:ln>
        </p:spPr>
        <p:txBody>
          <a:bodyPr spcFirstLastPara="1" wrap="square" lIns="0" tIns="45700" rIns="0" bIns="45700" anchor="t" anchorCtr="0">
            <a:normAutofit/>
          </a:bodyPr>
          <a:lstStyle>
            <a:lvl1pPr marL="457200" lvl="0" indent="-228600" algn="l">
              <a:lnSpc>
                <a:spcPct val="90000"/>
              </a:lnSpc>
              <a:spcBef>
                <a:spcPts val="0"/>
              </a:spcBef>
              <a:spcAft>
                <a:spcPts val="0"/>
              </a:spcAft>
              <a:buSzPts val="2400"/>
              <a:buNone/>
              <a:defRPr sz="2400">
                <a:solidFill>
                  <a:schemeClr val="dk2"/>
                </a:solidFill>
              </a:defRPr>
            </a:lvl1pPr>
            <a:lvl2pPr marL="914400" lvl="1" indent="-228600" algn="l">
              <a:lnSpc>
                <a:spcPct val="90000"/>
              </a:lnSpc>
              <a:spcBef>
                <a:spcPts val="1200"/>
              </a:spcBef>
              <a:spcAft>
                <a:spcPts val="0"/>
              </a:spcAft>
              <a:buSzPts val="2000"/>
              <a:buNone/>
              <a:defRPr sz="2000">
                <a:solidFill>
                  <a:srgbClr val="909090"/>
                </a:solidFill>
              </a:defRPr>
            </a:lvl2pPr>
            <a:lvl3pPr marL="1371600" lvl="2" indent="-228600" algn="l">
              <a:lnSpc>
                <a:spcPct val="90000"/>
              </a:lnSpc>
              <a:spcBef>
                <a:spcPts val="1200"/>
              </a:spcBef>
              <a:spcAft>
                <a:spcPts val="0"/>
              </a:spcAft>
              <a:buSzPts val="1800"/>
              <a:buNone/>
              <a:defRPr sz="1800">
                <a:solidFill>
                  <a:srgbClr val="909090"/>
                </a:solidFill>
              </a:defRPr>
            </a:lvl3pPr>
            <a:lvl4pPr marL="1828800" lvl="3" indent="-228600" algn="l">
              <a:lnSpc>
                <a:spcPct val="90000"/>
              </a:lnSpc>
              <a:spcBef>
                <a:spcPts val="1200"/>
              </a:spcBef>
              <a:spcAft>
                <a:spcPts val="0"/>
              </a:spcAft>
              <a:buSzPts val="1600"/>
              <a:buNone/>
              <a:defRPr sz="1600">
                <a:solidFill>
                  <a:srgbClr val="909090"/>
                </a:solidFill>
              </a:defRPr>
            </a:lvl4pPr>
            <a:lvl5pPr marL="2286000" lvl="4" indent="-228600" algn="l">
              <a:lnSpc>
                <a:spcPct val="90000"/>
              </a:lnSpc>
              <a:spcBef>
                <a:spcPts val="1200"/>
              </a:spcBef>
              <a:spcAft>
                <a:spcPts val="0"/>
              </a:spcAft>
              <a:buClr>
                <a:srgbClr val="909090"/>
              </a:buClr>
              <a:buSzPts val="1600"/>
              <a:buNone/>
              <a:defRPr sz="1600">
                <a:solidFill>
                  <a:srgbClr val="909090"/>
                </a:solidFill>
              </a:defRPr>
            </a:lvl5pPr>
            <a:lvl6pPr marL="2743200" lvl="5" indent="-228600" algn="l">
              <a:lnSpc>
                <a:spcPct val="90000"/>
              </a:lnSpc>
              <a:spcBef>
                <a:spcPts val="1200"/>
              </a:spcBef>
              <a:spcAft>
                <a:spcPts val="0"/>
              </a:spcAft>
              <a:buClr>
                <a:srgbClr val="909090"/>
              </a:buClr>
              <a:buSzPts val="1600"/>
              <a:buNone/>
              <a:defRPr sz="1600">
                <a:solidFill>
                  <a:srgbClr val="909090"/>
                </a:solidFill>
              </a:defRPr>
            </a:lvl6pPr>
            <a:lvl7pPr marL="3200400" lvl="6" indent="-228600" algn="l">
              <a:lnSpc>
                <a:spcPct val="90000"/>
              </a:lnSpc>
              <a:spcBef>
                <a:spcPts val="500"/>
              </a:spcBef>
              <a:spcAft>
                <a:spcPts val="0"/>
              </a:spcAft>
              <a:buClr>
                <a:srgbClr val="909090"/>
              </a:buClr>
              <a:buSzPts val="1600"/>
              <a:buNone/>
              <a:defRPr sz="1600">
                <a:solidFill>
                  <a:srgbClr val="909090"/>
                </a:solidFill>
              </a:defRPr>
            </a:lvl7pPr>
            <a:lvl8pPr marL="3657600" lvl="7" indent="-228600" algn="l">
              <a:lnSpc>
                <a:spcPct val="90000"/>
              </a:lnSpc>
              <a:spcBef>
                <a:spcPts val="500"/>
              </a:spcBef>
              <a:spcAft>
                <a:spcPts val="0"/>
              </a:spcAft>
              <a:buClr>
                <a:srgbClr val="909090"/>
              </a:buClr>
              <a:buSzPts val="1600"/>
              <a:buNone/>
              <a:defRPr sz="1600">
                <a:solidFill>
                  <a:srgbClr val="909090"/>
                </a:solidFill>
              </a:defRPr>
            </a:lvl8pPr>
            <a:lvl9pPr marL="4114800" lvl="8" indent="-228600" algn="l">
              <a:lnSpc>
                <a:spcPct val="90000"/>
              </a:lnSpc>
              <a:spcBef>
                <a:spcPts val="500"/>
              </a:spcBef>
              <a:spcAft>
                <a:spcPts val="0"/>
              </a:spcAft>
              <a:buClr>
                <a:srgbClr val="909090"/>
              </a:buClr>
              <a:buSzPts val="1600"/>
              <a:buNone/>
              <a:defRPr sz="1600">
                <a:solidFill>
                  <a:srgbClr val="909090"/>
                </a:solidFill>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matchingName="Closing Slide with Laurel (Navy)">
  <p:cSld name="Closing Slide with Laurel (Navy)">
    <p:bg>
      <p:bgPr>
        <a:solidFill>
          <a:schemeClr val="accent1"/>
        </a:solidFill>
        <a:effectLst/>
      </p:bgPr>
    </p:bg>
    <p:spTree>
      <p:nvGrpSpPr>
        <p:cNvPr id="1" name="Shape 81"/>
        <p:cNvGrpSpPr/>
        <p:nvPr/>
      </p:nvGrpSpPr>
      <p:grpSpPr>
        <a:xfrm>
          <a:off x="0" y="0"/>
          <a:ext cx="0" cy="0"/>
          <a:chOff x="0" y="0"/>
          <a:chExt cx="0" cy="0"/>
        </a:xfrm>
      </p:grpSpPr>
      <p:sp>
        <p:nvSpPr>
          <p:cNvPr id="82" name="Google Shape;82;p20"/>
          <p:cNvSpPr txBox="1">
            <a:spLocks noGrp="1"/>
          </p:cNvSpPr>
          <p:nvPr>
            <p:ph type="title"/>
          </p:nvPr>
        </p:nvSpPr>
        <p:spPr>
          <a:xfrm>
            <a:off x="740664" y="2766217"/>
            <a:ext cx="5483335" cy="1737360"/>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dk2"/>
              </a:buClr>
              <a:buSzPts val="6000"/>
              <a:buFont typeface="Verdana"/>
              <a:buNone/>
              <a:defRPr sz="6000">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83" name="Google Shape;83;p20" descr="The laurel from the Syracuse University seal is cropped to fit the right side of the slide. The laurel consists of a series of leaves in an arch. The laurel is white on top of a navy background." title="Syracuse University Laurel"/>
          <p:cNvPicPr preferRelativeResize="0"/>
          <p:nvPr/>
        </p:nvPicPr>
        <p:blipFill rotWithShape="1">
          <a:blip r:embed="rId2">
            <a:alphaModFix/>
          </a:blip>
          <a:srcRect l="-17" t="19247" r="69128" b="23975"/>
          <a:stretch/>
        </p:blipFill>
        <p:spPr>
          <a:xfrm>
            <a:off x="8339328" y="0"/>
            <a:ext cx="3849624" cy="6858000"/>
          </a:xfrm>
          <a:prstGeom prst="rect">
            <a:avLst/>
          </a:prstGeom>
          <a:noFill/>
          <a:ln>
            <a:noFill/>
          </a:ln>
        </p:spPr>
      </p:pic>
      <p:pic>
        <p:nvPicPr>
          <p:cNvPr id="84" name="Google Shape;84;p20"/>
          <p:cNvPicPr preferRelativeResize="0"/>
          <p:nvPr/>
        </p:nvPicPr>
        <p:blipFill rotWithShape="1">
          <a:blip r:embed="rId3">
            <a:alphaModFix/>
          </a:blip>
          <a:srcRect/>
          <a:stretch/>
        </p:blipFill>
        <p:spPr>
          <a:xfrm>
            <a:off x="740665" y="468660"/>
            <a:ext cx="1930762" cy="568729"/>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omment &amp; Content Text Only">
  <p:cSld name="Comment &amp; Content Text Only">
    <p:spTree>
      <p:nvGrpSpPr>
        <p:cNvPr id="1" name="Shape 19"/>
        <p:cNvGrpSpPr/>
        <p:nvPr/>
      </p:nvGrpSpPr>
      <p:grpSpPr>
        <a:xfrm>
          <a:off x="0" y="0"/>
          <a:ext cx="0" cy="0"/>
          <a:chOff x="0" y="0"/>
          <a:chExt cx="0" cy="0"/>
        </a:xfrm>
      </p:grpSpPr>
      <p:sp>
        <p:nvSpPr>
          <p:cNvPr id="20" name="Google Shape;20;p3" descr="Slide Title&#10;"/>
          <p:cNvSpPr txBox="1">
            <a:spLocks noGrp="1"/>
          </p:cNvSpPr>
          <p:nvPr>
            <p:ph type="title"/>
          </p:nvPr>
        </p:nvSpPr>
        <p:spPr>
          <a:xfrm>
            <a:off x="724090" y="675776"/>
            <a:ext cx="5011455" cy="876798"/>
          </a:xfrm>
          <a:prstGeom prst="rect">
            <a:avLst/>
          </a:prstGeom>
          <a:noFill/>
          <a:ln>
            <a:noFill/>
          </a:ln>
        </p:spPr>
        <p:txBody>
          <a:bodyPr spcFirstLastPara="1" wrap="square" lIns="0" tIns="45700" rIns="0" bIns="45700" anchor="ctr" anchorCtr="0">
            <a:normAutofit/>
          </a:bodyPr>
          <a:lstStyle>
            <a:lvl1pPr lvl="0" algn="l">
              <a:lnSpc>
                <a:spcPct val="90000"/>
              </a:lnSpc>
              <a:spcBef>
                <a:spcPts val="0"/>
              </a:spcBef>
              <a:spcAft>
                <a:spcPts val="0"/>
              </a:spcAft>
              <a:buClr>
                <a:schemeClr val="dk2"/>
              </a:buClr>
              <a:buSzPts val="3200"/>
              <a:buFont typeface="Verdana"/>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1" name="Google Shape;21;p3" descr="Comment Box"/>
          <p:cNvSpPr txBox="1">
            <a:spLocks noGrp="1"/>
          </p:cNvSpPr>
          <p:nvPr>
            <p:ph type="body" idx="1"/>
          </p:nvPr>
        </p:nvSpPr>
        <p:spPr>
          <a:xfrm>
            <a:off x="6096001" y="675775"/>
            <a:ext cx="5375087" cy="876799"/>
          </a:xfrm>
          <a:prstGeom prst="rect">
            <a:avLst/>
          </a:prstGeom>
          <a:noFill/>
          <a:ln>
            <a:noFill/>
          </a:ln>
        </p:spPr>
        <p:txBody>
          <a:bodyPr spcFirstLastPara="1" wrap="square" lIns="0" tIns="45700" rIns="0" bIns="45700" anchor="t" anchorCtr="0">
            <a:normAutofit/>
          </a:bodyPr>
          <a:lstStyle>
            <a:lvl1pPr marL="457200" lvl="0" indent="-228600" algn="l">
              <a:lnSpc>
                <a:spcPct val="90000"/>
              </a:lnSpc>
              <a:spcBef>
                <a:spcPts val="0"/>
              </a:spcBef>
              <a:spcAft>
                <a:spcPts val="0"/>
              </a:spcAft>
              <a:buSzPts val="2200"/>
              <a:buNone/>
              <a:defRPr sz="2200" b="1">
                <a:solidFill>
                  <a:schemeClr val="accent2"/>
                </a:solidFill>
              </a:defRPr>
            </a:lvl1pPr>
            <a:lvl2pPr marL="914400" lvl="1" indent="-342900" algn="l">
              <a:lnSpc>
                <a:spcPct val="90000"/>
              </a:lnSpc>
              <a:spcBef>
                <a:spcPts val="1200"/>
              </a:spcBef>
              <a:spcAft>
                <a:spcPts val="0"/>
              </a:spcAft>
              <a:buSzPts val="1800"/>
              <a:buChar char="–"/>
              <a:defRPr/>
            </a:lvl2pPr>
            <a:lvl3pPr marL="1371600" lvl="2" indent="-342900" algn="l">
              <a:lnSpc>
                <a:spcPct val="90000"/>
              </a:lnSpc>
              <a:spcBef>
                <a:spcPts val="1200"/>
              </a:spcBef>
              <a:spcAft>
                <a:spcPts val="0"/>
              </a:spcAft>
              <a:buSzPts val="1800"/>
              <a:buChar char="▪"/>
              <a:defRPr/>
            </a:lvl3pPr>
            <a:lvl4pPr marL="1828800" lvl="3" indent="-342900" algn="l">
              <a:lnSpc>
                <a:spcPct val="90000"/>
              </a:lnSpc>
              <a:spcBef>
                <a:spcPts val="1200"/>
              </a:spcBef>
              <a:spcAft>
                <a:spcPts val="0"/>
              </a:spcAft>
              <a:buSzPts val="1800"/>
              <a:buChar char="–"/>
              <a:defRPr/>
            </a:lvl4pPr>
            <a:lvl5pPr marL="2286000" lvl="4" indent="-342900" algn="l">
              <a:lnSpc>
                <a:spcPct val="90000"/>
              </a:lnSpc>
              <a:spcBef>
                <a:spcPts val="1200"/>
              </a:spcBef>
              <a:spcAft>
                <a:spcPts val="0"/>
              </a:spcAft>
              <a:buClr>
                <a:schemeClr val="accent1"/>
              </a:buClr>
              <a:buSzPts val="1800"/>
              <a:buChar char="•"/>
              <a:defRPr/>
            </a:lvl5pPr>
            <a:lvl6pPr marL="2743200" lvl="5" indent="-342900" algn="l">
              <a:lnSpc>
                <a:spcPct val="90000"/>
              </a:lnSpc>
              <a:spcBef>
                <a:spcPts val="12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2" name="Google Shape;22;p3" descr="Text Placeholder"/>
          <p:cNvSpPr txBox="1">
            <a:spLocks noGrp="1"/>
          </p:cNvSpPr>
          <p:nvPr>
            <p:ph type="body" idx="2"/>
          </p:nvPr>
        </p:nvSpPr>
        <p:spPr>
          <a:xfrm>
            <a:off x="724090" y="1916112"/>
            <a:ext cx="10746998" cy="4068763"/>
          </a:xfrm>
          <a:prstGeom prst="rect">
            <a:avLst/>
          </a:prstGeom>
          <a:noFill/>
          <a:ln>
            <a:noFill/>
          </a:ln>
        </p:spPr>
        <p:txBody>
          <a:bodyPr spcFirstLastPara="1" wrap="square" lIns="0" tIns="45700" rIns="0" bIns="45700" anchor="t" anchorCtr="0">
            <a:normAutofit/>
          </a:bodyPr>
          <a:lstStyle>
            <a:lvl1pPr marL="457200" lvl="0" indent="-228600" algn="l">
              <a:lnSpc>
                <a:spcPct val="120000"/>
              </a:lnSpc>
              <a:spcBef>
                <a:spcPts val="0"/>
              </a:spcBef>
              <a:spcAft>
                <a:spcPts val="0"/>
              </a:spcAft>
              <a:buSzPts val="2800"/>
              <a:buNone/>
              <a:defRPr/>
            </a:lvl1pPr>
            <a:lvl2pPr marL="914400" lvl="1" indent="-228600" algn="l">
              <a:lnSpc>
                <a:spcPct val="110000"/>
              </a:lnSpc>
              <a:spcBef>
                <a:spcPts val="600"/>
              </a:spcBef>
              <a:spcAft>
                <a:spcPts val="0"/>
              </a:spcAft>
              <a:buSzPts val="2400"/>
              <a:buNone/>
              <a:defRPr/>
            </a:lvl2pPr>
            <a:lvl3pPr marL="1371600" lvl="2" indent="-228600" algn="l">
              <a:lnSpc>
                <a:spcPct val="110000"/>
              </a:lnSpc>
              <a:spcBef>
                <a:spcPts val="600"/>
              </a:spcBef>
              <a:spcAft>
                <a:spcPts val="0"/>
              </a:spcAft>
              <a:buSzPts val="2400"/>
              <a:buNone/>
              <a:defRPr/>
            </a:lvl3pPr>
            <a:lvl4pPr marL="1828800" lvl="3" indent="-228600" algn="l">
              <a:lnSpc>
                <a:spcPct val="110000"/>
              </a:lnSpc>
              <a:spcBef>
                <a:spcPts val="600"/>
              </a:spcBef>
              <a:spcAft>
                <a:spcPts val="0"/>
              </a:spcAft>
              <a:buSzPts val="2000"/>
              <a:buNone/>
              <a:defRPr/>
            </a:lvl4pPr>
            <a:lvl5pPr marL="2286000" lvl="4" indent="-228600" algn="l">
              <a:lnSpc>
                <a:spcPct val="110000"/>
              </a:lnSpc>
              <a:spcBef>
                <a:spcPts val="600"/>
              </a:spcBef>
              <a:spcAft>
                <a:spcPts val="0"/>
              </a:spcAft>
              <a:buClr>
                <a:schemeClr val="accent1"/>
              </a:buClr>
              <a:buSzPts val="2000"/>
              <a:buNone/>
              <a:defRPr/>
            </a:lvl5pPr>
            <a:lvl6pPr marL="2743200" lvl="5" indent="-342900" algn="l">
              <a:lnSpc>
                <a:spcPct val="90000"/>
              </a:lnSpc>
              <a:spcBef>
                <a:spcPts val="6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85"/>
        <p:cNvGrpSpPr/>
        <p:nvPr/>
      </p:nvGrpSpPr>
      <p:grpSpPr>
        <a:xfrm>
          <a:off x="0" y="0"/>
          <a:ext cx="0" cy="0"/>
          <a:chOff x="0" y="0"/>
          <a:chExt cx="0" cy="0"/>
        </a:xfrm>
      </p:grpSpPr>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matchingName="Section with Photo (Orange)">
  <p:cSld name="Section with Photo (Orange)">
    <p:bg>
      <p:bgPr>
        <a:solidFill>
          <a:schemeClr val="dk2"/>
        </a:solidFill>
        <a:effectLst/>
      </p:bgPr>
    </p:bg>
    <p:spTree>
      <p:nvGrpSpPr>
        <p:cNvPr id="1" name="Shape 86"/>
        <p:cNvGrpSpPr/>
        <p:nvPr/>
      </p:nvGrpSpPr>
      <p:grpSpPr>
        <a:xfrm>
          <a:off x="0" y="0"/>
          <a:ext cx="0" cy="0"/>
          <a:chOff x="0" y="0"/>
          <a:chExt cx="0" cy="0"/>
        </a:xfrm>
      </p:grpSpPr>
      <p:sp>
        <p:nvSpPr>
          <p:cNvPr id="87" name="Google Shape;87;p22"/>
          <p:cNvSpPr txBox="1">
            <a:spLocks noGrp="1"/>
          </p:cNvSpPr>
          <p:nvPr>
            <p:ph type="title"/>
          </p:nvPr>
        </p:nvSpPr>
        <p:spPr>
          <a:xfrm>
            <a:off x="704031" y="1060809"/>
            <a:ext cx="5224821" cy="2852737"/>
          </a:xfrm>
          <a:prstGeom prst="rect">
            <a:avLst/>
          </a:prstGeom>
          <a:noFill/>
          <a:ln>
            <a:noFill/>
          </a:ln>
        </p:spPr>
        <p:txBody>
          <a:bodyPr spcFirstLastPara="1" wrap="square" lIns="0" tIns="45700" rIns="0" bIns="45700" anchor="b" anchorCtr="0">
            <a:normAutofit/>
          </a:bodyPr>
          <a:lstStyle>
            <a:lvl1pPr lvl="0" algn="l">
              <a:lnSpc>
                <a:spcPct val="90000"/>
              </a:lnSpc>
              <a:spcBef>
                <a:spcPts val="0"/>
              </a:spcBef>
              <a:spcAft>
                <a:spcPts val="0"/>
              </a:spcAft>
              <a:buClr>
                <a:schemeClr val="lt1"/>
              </a:buClr>
              <a:buSzPts val="4800"/>
              <a:buFont typeface="Verdana"/>
              <a:buNone/>
              <a:defRPr sz="48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8" name="Google Shape;88;p22"/>
          <p:cNvSpPr txBox="1">
            <a:spLocks noGrp="1"/>
          </p:cNvSpPr>
          <p:nvPr>
            <p:ph type="body" idx="1"/>
          </p:nvPr>
        </p:nvSpPr>
        <p:spPr>
          <a:xfrm>
            <a:off x="704088" y="4114800"/>
            <a:ext cx="5224821" cy="1500187"/>
          </a:xfrm>
          <a:prstGeom prst="rect">
            <a:avLst/>
          </a:prstGeom>
          <a:noFill/>
          <a:ln>
            <a:noFill/>
          </a:ln>
        </p:spPr>
        <p:txBody>
          <a:bodyPr spcFirstLastPara="1" wrap="square" lIns="0" tIns="45700" rIns="0" bIns="45700" anchor="t" anchorCtr="0">
            <a:normAutofit/>
          </a:bodyPr>
          <a:lstStyle>
            <a:lvl1pPr marL="457200" lvl="0" indent="-228600" algn="l">
              <a:lnSpc>
                <a:spcPct val="90000"/>
              </a:lnSpc>
              <a:spcBef>
                <a:spcPts val="0"/>
              </a:spcBef>
              <a:spcAft>
                <a:spcPts val="0"/>
              </a:spcAft>
              <a:buSzPts val="2400"/>
              <a:buNone/>
              <a:defRPr sz="2400">
                <a:solidFill>
                  <a:schemeClr val="accent1"/>
                </a:solidFill>
              </a:defRPr>
            </a:lvl1pPr>
            <a:lvl2pPr marL="914400" lvl="1" indent="-228600" algn="l">
              <a:lnSpc>
                <a:spcPct val="90000"/>
              </a:lnSpc>
              <a:spcBef>
                <a:spcPts val="1200"/>
              </a:spcBef>
              <a:spcAft>
                <a:spcPts val="0"/>
              </a:spcAft>
              <a:buSzPts val="2000"/>
              <a:buNone/>
              <a:defRPr sz="2000">
                <a:solidFill>
                  <a:schemeClr val="lt1"/>
                </a:solidFill>
              </a:defRPr>
            </a:lvl2pPr>
            <a:lvl3pPr marL="1371600" lvl="2" indent="-228600" algn="l">
              <a:lnSpc>
                <a:spcPct val="90000"/>
              </a:lnSpc>
              <a:spcBef>
                <a:spcPts val="1200"/>
              </a:spcBef>
              <a:spcAft>
                <a:spcPts val="0"/>
              </a:spcAft>
              <a:buSzPts val="1800"/>
              <a:buNone/>
              <a:defRPr sz="1800">
                <a:solidFill>
                  <a:schemeClr val="lt1"/>
                </a:solidFill>
              </a:defRPr>
            </a:lvl3pPr>
            <a:lvl4pPr marL="1828800" lvl="3" indent="-228600" algn="l">
              <a:lnSpc>
                <a:spcPct val="90000"/>
              </a:lnSpc>
              <a:spcBef>
                <a:spcPts val="1200"/>
              </a:spcBef>
              <a:spcAft>
                <a:spcPts val="0"/>
              </a:spcAft>
              <a:buSzPts val="1600"/>
              <a:buNone/>
              <a:defRPr sz="1600">
                <a:solidFill>
                  <a:schemeClr val="lt1"/>
                </a:solidFill>
              </a:defRPr>
            </a:lvl4pPr>
            <a:lvl5pPr marL="2286000" lvl="4" indent="-228600" algn="l">
              <a:lnSpc>
                <a:spcPct val="90000"/>
              </a:lnSpc>
              <a:spcBef>
                <a:spcPts val="1200"/>
              </a:spcBef>
              <a:spcAft>
                <a:spcPts val="0"/>
              </a:spcAft>
              <a:buClr>
                <a:schemeClr val="lt1"/>
              </a:buClr>
              <a:buSzPts val="1600"/>
              <a:buNone/>
              <a:defRPr sz="1600">
                <a:solidFill>
                  <a:schemeClr val="lt1"/>
                </a:solidFill>
              </a:defRPr>
            </a:lvl5pPr>
            <a:lvl6pPr marL="2743200" lvl="5" indent="-228600" algn="l">
              <a:lnSpc>
                <a:spcPct val="90000"/>
              </a:lnSpc>
              <a:spcBef>
                <a:spcPts val="1200"/>
              </a:spcBef>
              <a:spcAft>
                <a:spcPts val="0"/>
              </a:spcAft>
              <a:buClr>
                <a:schemeClr val="lt1"/>
              </a:buClr>
              <a:buSzPts val="1600"/>
              <a:buNone/>
              <a:defRPr sz="1600">
                <a:solidFill>
                  <a:schemeClr val="lt1"/>
                </a:solidFill>
              </a:defRPr>
            </a:lvl6pPr>
            <a:lvl7pPr marL="3200400" lvl="6" indent="-228600" algn="l">
              <a:lnSpc>
                <a:spcPct val="90000"/>
              </a:lnSpc>
              <a:spcBef>
                <a:spcPts val="500"/>
              </a:spcBef>
              <a:spcAft>
                <a:spcPts val="0"/>
              </a:spcAft>
              <a:buClr>
                <a:schemeClr val="lt1"/>
              </a:buClr>
              <a:buSzPts val="1600"/>
              <a:buNone/>
              <a:defRPr sz="1600">
                <a:solidFill>
                  <a:schemeClr val="lt1"/>
                </a:solidFill>
              </a:defRPr>
            </a:lvl7pPr>
            <a:lvl8pPr marL="3657600" lvl="7" indent="-228600" algn="l">
              <a:lnSpc>
                <a:spcPct val="90000"/>
              </a:lnSpc>
              <a:spcBef>
                <a:spcPts val="500"/>
              </a:spcBef>
              <a:spcAft>
                <a:spcPts val="0"/>
              </a:spcAft>
              <a:buClr>
                <a:schemeClr val="lt1"/>
              </a:buClr>
              <a:buSzPts val="1600"/>
              <a:buNone/>
              <a:defRPr sz="1600">
                <a:solidFill>
                  <a:schemeClr val="lt1"/>
                </a:solidFill>
              </a:defRPr>
            </a:lvl8pPr>
            <a:lvl9pPr marL="4114800" lvl="8" indent="-228600" algn="l">
              <a:lnSpc>
                <a:spcPct val="90000"/>
              </a:lnSpc>
              <a:spcBef>
                <a:spcPts val="500"/>
              </a:spcBef>
              <a:spcAft>
                <a:spcPts val="0"/>
              </a:spcAft>
              <a:buClr>
                <a:schemeClr val="lt1"/>
              </a:buClr>
              <a:buSzPts val="1600"/>
              <a:buNone/>
              <a:defRPr sz="1600">
                <a:solidFill>
                  <a:schemeClr val="lt1"/>
                </a:solidFill>
              </a:defRPr>
            </a:lvl9pPr>
          </a:lstStyle>
          <a:p>
            <a:endParaRPr/>
          </a:p>
        </p:txBody>
      </p:sp>
      <p:sp>
        <p:nvSpPr>
          <p:cNvPr id="89" name="Google Shape;89;p22"/>
          <p:cNvSpPr>
            <a:spLocks noGrp="1"/>
          </p:cNvSpPr>
          <p:nvPr>
            <p:ph type="pic" idx="2"/>
          </p:nvPr>
        </p:nvSpPr>
        <p:spPr>
          <a:xfrm>
            <a:off x="6492240" y="0"/>
            <a:ext cx="5699760" cy="6858000"/>
          </a:xfrm>
          <a:prstGeom prst="rect">
            <a:avLst/>
          </a:prstGeom>
          <a:solidFill>
            <a:schemeClr val="lt1"/>
          </a:solidFill>
          <a:ln>
            <a:noFill/>
          </a:ln>
        </p:spPr>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matchingName="Closing Slide">
  <p:cSld name="Closing Slide">
    <p:bg>
      <p:bgPr>
        <a:solidFill>
          <a:schemeClr val="dk2"/>
        </a:solidFill>
        <a:effectLst/>
      </p:bgPr>
    </p:bg>
    <p:spTree>
      <p:nvGrpSpPr>
        <p:cNvPr id="1" name="Shape 90"/>
        <p:cNvGrpSpPr/>
        <p:nvPr/>
      </p:nvGrpSpPr>
      <p:grpSpPr>
        <a:xfrm>
          <a:off x="0" y="0"/>
          <a:ext cx="0" cy="0"/>
          <a:chOff x="0" y="0"/>
          <a:chExt cx="0" cy="0"/>
        </a:xfrm>
      </p:grpSpPr>
      <p:sp>
        <p:nvSpPr>
          <p:cNvPr id="91" name="Google Shape;91;p23" descr="This rectangle is a decorative element that becomes a white background for the orange logo at the top left of the slide. " title="Decorative Background"/>
          <p:cNvSpPr/>
          <p:nvPr/>
        </p:nvSpPr>
        <p:spPr>
          <a:xfrm>
            <a:off x="0" y="0"/>
            <a:ext cx="12191999" cy="1188719"/>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Verdana"/>
              <a:ea typeface="Verdana"/>
              <a:cs typeface="Verdana"/>
              <a:sym typeface="Verdana"/>
            </a:endParaRPr>
          </a:p>
        </p:txBody>
      </p:sp>
      <p:sp>
        <p:nvSpPr>
          <p:cNvPr id="92" name="Google Shape;92;p23"/>
          <p:cNvSpPr txBox="1">
            <a:spLocks noGrp="1"/>
          </p:cNvSpPr>
          <p:nvPr>
            <p:ph type="title"/>
          </p:nvPr>
        </p:nvSpPr>
        <p:spPr>
          <a:xfrm>
            <a:off x="3354332" y="2778847"/>
            <a:ext cx="5486400" cy="1737360"/>
          </a:xfrm>
          <a:prstGeom prst="rect">
            <a:avLst/>
          </a:prstGeom>
          <a:noFill/>
          <a:ln>
            <a:noFill/>
          </a:ln>
        </p:spPr>
        <p:txBody>
          <a:bodyPr spcFirstLastPara="1" wrap="square" lIns="0" tIns="45700" rIns="0" bIns="45700" anchor="ctr" anchorCtr="0">
            <a:normAutofit/>
          </a:bodyPr>
          <a:lstStyle>
            <a:lvl1pPr lvl="0" algn="l">
              <a:lnSpc>
                <a:spcPct val="90000"/>
              </a:lnSpc>
              <a:spcBef>
                <a:spcPts val="0"/>
              </a:spcBef>
              <a:spcAft>
                <a:spcPts val="0"/>
              </a:spcAft>
              <a:buClr>
                <a:schemeClr val="lt1"/>
              </a:buClr>
              <a:buSzPts val="6000"/>
              <a:buFont typeface="Verdana"/>
              <a:buNone/>
              <a:defRPr sz="60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93" name="Google Shape;93;p23"/>
          <p:cNvPicPr preferRelativeResize="0"/>
          <p:nvPr/>
        </p:nvPicPr>
        <p:blipFill rotWithShape="1">
          <a:blip r:embed="rId2">
            <a:alphaModFix/>
          </a:blip>
          <a:srcRect/>
          <a:stretch/>
        </p:blipFill>
        <p:spPr>
          <a:xfrm>
            <a:off x="705685" y="365761"/>
            <a:ext cx="1753640" cy="516556"/>
          </a:xfrm>
          <a:prstGeom prst="rect">
            <a:avLst/>
          </a:prstGeom>
          <a:noFill/>
          <a:ln>
            <a:noFill/>
          </a:ln>
        </p:spPr>
      </p:pic>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matchingName="Closing Slide with Laurel (Orange)">
  <p:cSld name="Closing Slide with Laurel (Orange)">
    <p:bg>
      <p:bgPr>
        <a:solidFill>
          <a:schemeClr val="dk2"/>
        </a:solidFill>
        <a:effectLst/>
      </p:bgPr>
    </p:bg>
    <p:spTree>
      <p:nvGrpSpPr>
        <p:cNvPr id="1" name="Shape 94"/>
        <p:cNvGrpSpPr/>
        <p:nvPr/>
      </p:nvGrpSpPr>
      <p:grpSpPr>
        <a:xfrm>
          <a:off x="0" y="0"/>
          <a:ext cx="0" cy="0"/>
          <a:chOff x="0" y="0"/>
          <a:chExt cx="0" cy="0"/>
        </a:xfrm>
      </p:grpSpPr>
      <p:sp>
        <p:nvSpPr>
          <p:cNvPr id="95" name="Google Shape;95;p24"/>
          <p:cNvSpPr txBox="1">
            <a:spLocks noGrp="1"/>
          </p:cNvSpPr>
          <p:nvPr>
            <p:ph type="title"/>
          </p:nvPr>
        </p:nvSpPr>
        <p:spPr>
          <a:xfrm>
            <a:off x="740663" y="2766217"/>
            <a:ext cx="5486400" cy="1737360"/>
          </a:xfrm>
          <a:prstGeom prst="rect">
            <a:avLst/>
          </a:prstGeom>
          <a:noFill/>
          <a:ln>
            <a:noFill/>
          </a:ln>
        </p:spPr>
        <p:txBody>
          <a:bodyPr spcFirstLastPara="1" wrap="square" lIns="0" tIns="0" rIns="0" bIns="0" anchor="t" anchorCtr="0">
            <a:normAutofit/>
          </a:bodyPr>
          <a:lstStyle>
            <a:lvl1pPr lvl="0" algn="l">
              <a:lnSpc>
                <a:spcPct val="90000"/>
              </a:lnSpc>
              <a:spcBef>
                <a:spcPts val="0"/>
              </a:spcBef>
              <a:spcAft>
                <a:spcPts val="0"/>
              </a:spcAft>
              <a:buClr>
                <a:schemeClr val="lt1"/>
              </a:buClr>
              <a:buSzPts val="6000"/>
              <a:buFont typeface="Verdana"/>
              <a:buNone/>
              <a:defRPr sz="60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96" name="Google Shape;96;p24" descr="The laurel from the Syracuse University seal is cropped to fit the right side of the slide. The laurel consists of a series of leaves in an arch. The laurel is white on top of an orange background." title="Syracuse University Laurel"/>
          <p:cNvPicPr preferRelativeResize="0"/>
          <p:nvPr/>
        </p:nvPicPr>
        <p:blipFill rotWithShape="1">
          <a:blip r:embed="rId2">
            <a:alphaModFix/>
          </a:blip>
          <a:srcRect l="-17" t="19247" r="69128" b="23975"/>
          <a:stretch/>
        </p:blipFill>
        <p:spPr>
          <a:xfrm>
            <a:off x="8339328" y="0"/>
            <a:ext cx="3849624" cy="6858000"/>
          </a:xfrm>
          <a:prstGeom prst="rect">
            <a:avLst/>
          </a:prstGeom>
          <a:noFill/>
          <a:ln>
            <a:noFill/>
          </a:ln>
        </p:spPr>
      </p:pic>
      <p:pic>
        <p:nvPicPr>
          <p:cNvPr id="97" name="Google Shape;97;p24"/>
          <p:cNvPicPr preferRelativeResize="0"/>
          <p:nvPr/>
        </p:nvPicPr>
        <p:blipFill rotWithShape="1">
          <a:blip r:embed="rId3">
            <a:alphaModFix/>
          </a:blip>
          <a:srcRect/>
          <a:stretch/>
        </p:blipFill>
        <p:spPr>
          <a:xfrm>
            <a:off x="740664" y="466345"/>
            <a:ext cx="1949922" cy="576392"/>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omment">
  <p:cSld name="Comment">
    <p:spTree>
      <p:nvGrpSpPr>
        <p:cNvPr id="1" name="Shape 23"/>
        <p:cNvGrpSpPr/>
        <p:nvPr/>
      </p:nvGrpSpPr>
      <p:grpSpPr>
        <a:xfrm>
          <a:off x="0" y="0"/>
          <a:ext cx="0" cy="0"/>
          <a:chOff x="0" y="0"/>
          <a:chExt cx="0" cy="0"/>
        </a:xfrm>
      </p:grpSpPr>
      <p:sp>
        <p:nvSpPr>
          <p:cNvPr id="24" name="Google Shape;24;p4" descr="Slide Title&#10;"/>
          <p:cNvSpPr txBox="1">
            <a:spLocks noGrp="1"/>
          </p:cNvSpPr>
          <p:nvPr>
            <p:ph type="title"/>
          </p:nvPr>
        </p:nvSpPr>
        <p:spPr>
          <a:xfrm>
            <a:off x="724090" y="675776"/>
            <a:ext cx="5011455" cy="876798"/>
          </a:xfrm>
          <a:prstGeom prst="rect">
            <a:avLst/>
          </a:prstGeom>
          <a:noFill/>
          <a:ln>
            <a:noFill/>
          </a:ln>
        </p:spPr>
        <p:txBody>
          <a:bodyPr spcFirstLastPara="1" wrap="square" lIns="0" tIns="45700" rIns="0" bIns="45700" anchor="ctr" anchorCtr="0">
            <a:normAutofit/>
          </a:bodyPr>
          <a:lstStyle>
            <a:lvl1pPr lvl="0" algn="l">
              <a:lnSpc>
                <a:spcPct val="90000"/>
              </a:lnSpc>
              <a:spcBef>
                <a:spcPts val="0"/>
              </a:spcBef>
              <a:spcAft>
                <a:spcPts val="0"/>
              </a:spcAft>
              <a:buClr>
                <a:schemeClr val="dk2"/>
              </a:buClr>
              <a:buSzPts val="3200"/>
              <a:buFont typeface="Verdana"/>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4" descr="Comment Box"/>
          <p:cNvSpPr txBox="1">
            <a:spLocks noGrp="1"/>
          </p:cNvSpPr>
          <p:nvPr>
            <p:ph type="body" idx="1"/>
          </p:nvPr>
        </p:nvSpPr>
        <p:spPr>
          <a:xfrm>
            <a:off x="6096001" y="675775"/>
            <a:ext cx="5375087" cy="876799"/>
          </a:xfrm>
          <a:prstGeom prst="rect">
            <a:avLst/>
          </a:prstGeom>
          <a:noFill/>
          <a:ln>
            <a:noFill/>
          </a:ln>
        </p:spPr>
        <p:txBody>
          <a:bodyPr spcFirstLastPara="1" wrap="square" lIns="0" tIns="45700" rIns="0" bIns="45700" anchor="t" anchorCtr="0">
            <a:normAutofit/>
          </a:bodyPr>
          <a:lstStyle>
            <a:lvl1pPr marL="457200" lvl="0" indent="-228600" algn="l">
              <a:lnSpc>
                <a:spcPct val="90000"/>
              </a:lnSpc>
              <a:spcBef>
                <a:spcPts val="0"/>
              </a:spcBef>
              <a:spcAft>
                <a:spcPts val="0"/>
              </a:spcAft>
              <a:buSzPts val="2200"/>
              <a:buNone/>
              <a:defRPr sz="2200" b="1">
                <a:solidFill>
                  <a:schemeClr val="accent2"/>
                </a:solidFill>
              </a:defRPr>
            </a:lvl1pPr>
            <a:lvl2pPr marL="914400" lvl="1" indent="-342900" algn="l">
              <a:lnSpc>
                <a:spcPct val="90000"/>
              </a:lnSpc>
              <a:spcBef>
                <a:spcPts val="1200"/>
              </a:spcBef>
              <a:spcAft>
                <a:spcPts val="0"/>
              </a:spcAft>
              <a:buSzPts val="1800"/>
              <a:buChar char="–"/>
              <a:defRPr/>
            </a:lvl2pPr>
            <a:lvl3pPr marL="1371600" lvl="2" indent="-342900" algn="l">
              <a:lnSpc>
                <a:spcPct val="90000"/>
              </a:lnSpc>
              <a:spcBef>
                <a:spcPts val="1200"/>
              </a:spcBef>
              <a:spcAft>
                <a:spcPts val="0"/>
              </a:spcAft>
              <a:buSzPts val="1800"/>
              <a:buChar char="▪"/>
              <a:defRPr/>
            </a:lvl3pPr>
            <a:lvl4pPr marL="1828800" lvl="3" indent="-342900" algn="l">
              <a:lnSpc>
                <a:spcPct val="90000"/>
              </a:lnSpc>
              <a:spcBef>
                <a:spcPts val="1200"/>
              </a:spcBef>
              <a:spcAft>
                <a:spcPts val="0"/>
              </a:spcAft>
              <a:buSzPts val="1800"/>
              <a:buChar char="–"/>
              <a:defRPr/>
            </a:lvl4pPr>
            <a:lvl5pPr marL="2286000" lvl="4" indent="-342900" algn="l">
              <a:lnSpc>
                <a:spcPct val="90000"/>
              </a:lnSpc>
              <a:spcBef>
                <a:spcPts val="1200"/>
              </a:spcBef>
              <a:spcAft>
                <a:spcPts val="0"/>
              </a:spcAft>
              <a:buClr>
                <a:schemeClr val="accent1"/>
              </a:buClr>
              <a:buSzPts val="1800"/>
              <a:buChar char="•"/>
              <a:defRPr/>
            </a:lvl5pPr>
            <a:lvl6pPr marL="2743200" lvl="5" indent="-342900" algn="l">
              <a:lnSpc>
                <a:spcPct val="90000"/>
              </a:lnSpc>
              <a:spcBef>
                <a:spcPts val="12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Title Slide with Block S (White)" type="title">
  <p:cSld name="TITLE">
    <p:spTree>
      <p:nvGrpSpPr>
        <p:cNvPr id="1" name="Shape 26"/>
        <p:cNvGrpSpPr/>
        <p:nvPr/>
      </p:nvGrpSpPr>
      <p:grpSpPr>
        <a:xfrm>
          <a:off x="0" y="0"/>
          <a:ext cx="0" cy="0"/>
          <a:chOff x="0" y="0"/>
          <a:chExt cx="0" cy="0"/>
        </a:xfrm>
      </p:grpSpPr>
      <p:sp>
        <p:nvSpPr>
          <p:cNvPr id="27" name="Google Shape;27;p5"/>
          <p:cNvSpPr txBox="1">
            <a:spLocks noGrp="1"/>
          </p:cNvSpPr>
          <p:nvPr>
            <p:ph type="ctrTitle"/>
          </p:nvPr>
        </p:nvSpPr>
        <p:spPr>
          <a:xfrm>
            <a:off x="731520" y="1879447"/>
            <a:ext cx="6583680" cy="2387600"/>
          </a:xfrm>
          <a:prstGeom prst="rect">
            <a:avLst/>
          </a:prstGeom>
          <a:noFill/>
          <a:ln>
            <a:noFill/>
          </a:ln>
        </p:spPr>
        <p:txBody>
          <a:bodyPr spcFirstLastPara="1" wrap="square" lIns="0" tIns="45700" rIns="0" bIns="45700" anchor="b" anchorCtr="0">
            <a:normAutofit/>
          </a:bodyPr>
          <a:lstStyle>
            <a:lvl1pPr lvl="0" algn="l">
              <a:lnSpc>
                <a:spcPct val="90000"/>
              </a:lnSpc>
              <a:spcBef>
                <a:spcPts val="0"/>
              </a:spcBef>
              <a:spcAft>
                <a:spcPts val="0"/>
              </a:spcAft>
              <a:buClr>
                <a:schemeClr val="dk2"/>
              </a:buClr>
              <a:buSzPts val="4800"/>
              <a:buFont typeface="Verdana"/>
              <a:buNone/>
              <a:defRPr sz="4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8" name="Google Shape;28;p5"/>
          <p:cNvSpPr txBox="1">
            <a:spLocks noGrp="1"/>
          </p:cNvSpPr>
          <p:nvPr>
            <p:ph type="subTitle" idx="1"/>
          </p:nvPr>
        </p:nvSpPr>
        <p:spPr>
          <a:xfrm>
            <a:off x="731520" y="4975122"/>
            <a:ext cx="6583680" cy="1039761"/>
          </a:xfrm>
          <a:prstGeom prst="rect">
            <a:avLst/>
          </a:prstGeom>
          <a:noFill/>
          <a:ln>
            <a:noFill/>
          </a:ln>
        </p:spPr>
        <p:txBody>
          <a:bodyPr spcFirstLastPara="1" wrap="square" lIns="0" tIns="45700" rIns="0" bIns="45700" anchor="t" anchorCtr="0">
            <a:normAutofit/>
          </a:bodyPr>
          <a:lstStyle>
            <a:lvl1pPr lvl="0" algn="l">
              <a:lnSpc>
                <a:spcPct val="90000"/>
              </a:lnSpc>
              <a:spcBef>
                <a:spcPts val="0"/>
              </a:spcBef>
              <a:spcAft>
                <a:spcPts val="0"/>
              </a:spcAft>
              <a:buSzPts val="2400"/>
              <a:buNone/>
              <a:defRPr sz="2400">
                <a:solidFill>
                  <a:schemeClr val="accent1"/>
                </a:solidFill>
              </a:defRPr>
            </a:lvl1pPr>
            <a:lvl2pPr lvl="1" algn="ctr">
              <a:lnSpc>
                <a:spcPct val="90000"/>
              </a:lnSpc>
              <a:spcBef>
                <a:spcPts val="1200"/>
              </a:spcBef>
              <a:spcAft>
                <a:spcPts val="0"/>
              </a:spcAft>
              <a:buSzPts val="2000"/>
              <a:buNone/>
              <a:defRPr sz="2000"/>
            </a:lvl2pPr>
            <a:lvl3pPr lvl="2" algn="ctr">
              <a:lnSpc>
                <a:spcPct val="90000"/>
              </a:lnSpc>
              <a:spcBef>
                <a:spcPts val="1200"/>
              </a:spcBef>
              <a:spcAft>
                <a:spcPts val="0"/>
              </a:spcAft>
              <a:buSzPts val="1800"/>
              <a:buNone/>
              <a:defRPr sz="1800"/>
            </a:lvl3pPr>
            <a:lvl4pPr lvl="3" algn="ctr">
              <a:lnSpc>
                <a:spcPct val="90000"/>
              </a:lnSpc>
              <a:spcBef>
                <a:spcPts val="1200"/>
              </a:spcBef>
              <a:spcAft>
                <a:spcPts val="0"/>
              </a:spcAft>
              <a:buSzPts val="1600"/>
              <a:buNone/>
              <a:defRPr sz="1600"/>
            </a:lvl4pPr>
            <a:lvl5pPr lvl="4" algn="ctr">
              <a:lnSpc>
                <a:spcPct val="90000"/>
              </a:lnSpc>
              <a:spcBef>
                <a:spcPts val="1200"/>
              </a:spcBef>
              <a:spcAft>
                <a:spcPts val="0"/>
              </a:spcAft>
              <a:buClr>
                <a:schemeClr val="accent1"/>
              </a:buClr>
              <a:buSzPts val="1600"/>
              <a:buNone/>
              <a:defRPr sz="1600"/>
            </a:lvl5pPr>
            <a:lvl6pPr lvl="5" algn="ctr">
              <a:lnSpc>
                <a:spcPct val="90000"/>
              </a:lnSpc>
              <a:spcBef>
                <a:spcPts val="12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pic>
        <p:nvPicPr>
          <p:cNvPr id="29" name="Google Shape;29;p5" descr="Large orange blocky &quot;S&quot; placed on the bottom right corner of the slide. " title="Syracuse University Block S"/>
          <p:cNvPicPr preferRelativeResize="0"/>
          <p:nvPr/>
        </p:nvPicPr>
        <p:blipFill rotWithShape="1">
          <a:blip r:embed="rId2">
            <a:alphaModFix/>
          </a:blip>
          <a:srcRect t="-52" r="11376" b="6721"/>
          <a:stretch/>
        </p:blipFill>
        <p:spPr>
          <a:xfrm>
            <a:off x="7772400" y="457200"/>
            <a:ext cx="4416552" cy="6400800"/>
          </a:xfrm>
          <a:prstGeom prst="rect">
            <a:avLst/>
          </a:prstGeom>
          <a:noFill/>
          <a:ln>
            <a:noFill/>
          </a:ln>
        </p:spPr>
      </p:pic>
      <p:pic>
        <p:nvPicPr>
          <p:cNvPr id="30" name="Google Shape;30;p5"/>
          <p:cNvPicPr preferRelativeResize="0"/>
          <p:nvPr/>
        </p:nvPicPr>
        <p:blipFill rotWithShape="1">
          <a:blip r:embed="rId3">
            <a:alphaModFix/>
          </a:blip>
          <a:srcRect/>
          <a:stretch/>
        </p:blipFill>
        <p:spPr>
          <a:xfrm>
            <a:off x="740666" y="457200"/>
            <a:ext cx="1772597" cy="522140"/>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Title Slide with Photo (Orange)">
  <p:cSld name="Title Slide with Photo (Orange)">
    <p:bg>
      <p:bgPr>
        <a:solidFill>
          <a:schemeClr val="dk2"/>
        </a:solidFill>
        <a:effectLst/>
      </p:bgPr>
    </p:bg>
    <p:spTree>
      <p:nvGrpSpPr>
        <p:cNvPr id="1" name="Shape 31"/>
        <p:cNvGrpSpPr/>
        <p:nvPr/>
      </p:nvGrpSpPr>
      <p:grpSpPr>
        <a:xfrm>
          <a:off x="0" y="0"/>
          <a:ext cx="0" cy="0"/>
          <a:chOff x="0" y="0"/>
          <a:chExt cx="0" cy="0"/>
        </a:xfrm>
      </p:grpSpPr>
      <p:sp>
        <p:nvSpPr>
          <p:cNvPr id="32" name="Google Shape;32;p6"/>
          <p:cNvSpPr txBox="1">
            <a:spLocks noGrp="1"/>
          </p:cNvSpPr>
          <p:nvPr>
            <p:ph type="ctrTitle"/>
          </p:nvPr>
        </p:nvSpPr>
        <p:spPr>
          <a:xfrm>
            <a:off x="457200" y="1879447"/>
            <a:ext cx="4390103" cy="2387600"/>
          </a:xfrm>
          <a:prstGeom prst="rect">
            <a:avLst/>
          </a:prstGeom>
          <a:noFill/>
          <a:ln>
            <a:noFill/>
          </a:ln>
        </p:spPr>
        <p:txBody>
          <a:bodyPr spcFirstLastPara="1" wrap="square" lIns="0" tIns="45700" rIns="0" bIns="45700" anchor="b" anchorCtr="0">
            <a:normAutofit/>
          </a:bodyPr>
          <a:lstStyle>
            <a:lvl1pPr lvl="0" algn="l">
              <a:lnSpc>
                <a:spcPct val="90000"/>
              </a:lnSpc>
              <a:spcBef>
                <a:spcPts val="0"/>
              </a:spcBef>
              <a:spcAft>
                <a:spcPts val="0"/>
              </a:spcAft>
              <a:buClr>
                <a:schemeClr val="lt1"/>
              </a:buClr>
              <a:buSzPts val="4800"/>
              <a:buFont typeface="Verdana"/>
              <a:buNone/>
              <a:defRPr sz="48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 name="Google Shape;33;p6"/>
          <p:cNvSpPr txBox="1">
            <a:spLocks noGrp="1"/>
          </p:cNvSpPr>
          <p:nvPr>
            <p:ph type="subTitle" idx="1"/>
          </p:nvPr>
        </p:nvSpPr>
        <p:spPr>
          <a:xfrm>
            <a:off x="457200" y="4975122"/>
            <a:ext cx="4390103" cy="1039761"/>
          </a:xfrm>
          <a:prstGeom prst="rect">
            <a:avLst/>
          </a:prstGeom>
          <a:noFill/>
          <a:ln>
            <a:noFill/>
          </a:ln>
        </p:spPr>
        <p:txBody>
          <a:bodyPr spcFirstLastPara="1" wrap="square" lIns="0" tIns="45700" rIns="0" bIns="45700" anchor="t" anchorCtr="0">
            <a:normAutofit/>
          </a:bodyPr>
          <a:lstStyle>
            <a:lvl1pPr lvl="0" algn="l">
              <a:lnSpc>
                <a:spcPct val="90000"/>
              </a:lnSpc>
              <a:spcBef>
                <a:spcPts val="0"/>
              </a:spcBef>
              <a:spcAft>
                <a:spcPts val="0"/>
              </a:spcAft>
              <a:buSzPts val="2400"/>
              <a:buNone/>
              <a:defRPr sz="2400">
                <a:solidFill>
                  <a:schemeClr val="accent1"/>
                </a:solidFill>
              </a:defRPr>
            </a:lvl1pPr>
            <a:lvl2pPr lvl="1" algn="ctr">
              <a:lnSpc>
                <a:spcPct val="90000"/>
              </a:lnSpc>
              <a:spcBef>
                <a:spcPts val="1200"/>
              </a:spcBef>
              <a:spcAft>
                <a:spcPts val="0"/>
              </a:spcAft>
              <a:buSzPts val="2000"/>
              <a:buNone/>
              <a:defRPr sz="2000"/>
            </a:lvl2pPr>
            <a:lvl3pPr lvl="2" algn="ctr">
              <a:lnSpc>
                <a:spcPct val="90000"/>
              </a:lnSpc>
              <a:spcBef>
                <a:spcPts val="1200"/>
              </a:spcBef>
              <a:spcAft>
                <a:spcPts val="0"/>
              </a:spcAft>
              <a:buSzPts val="1800"/>
              <a:buNone/>
              <a:defRPr sz="1800"/>
            </a:lvl3pPr>
            <a:lvl4pPr lvl="3" algn="ctr">
              <a:lnSpc>
                <a:spcPct val="90000"/>
              </a:lnSpc>
              <a:spcBef>
                <a:spcPts val="1200"/>
              </a:spcBef>
              <a:spcAft>
                <a:spcPts val="0"/>
              </a:spcAft>
              <a:buSzPts val="1600"/>
              <a:buNone/>
              <a:defRPr sz="1600"/>
            </a:lvl4pPr>
            <a:lvl5pPr lvl="4" algn="ctr">
              <a:lnSpc>
                <a:spcPct val="90000"/>
              </a:lnSpc>
              <a:spcBef>
                <a:spcPts val="1200"/>
              </a:spcBef>
              <a:spcAft>
                <a:spcPts val="0"/>
              </a:spcAft>
              <a:buClr>
                <a:schemeClr val="accent1"/>
              </a:buClr>
              <a:buSzPts val="1600"/>
              <a:buNone/>
              <a:defRPr sz="1600"/>
            </a:lvl5pPr>
            <a:lvl6pPr lvl="5" algn="ctr">
              <a:lnSpc>
                <a:spcPct val="90000"/>
              </a:lnSpc>
              <a:spcBef>
                <a:spcPts val="12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34" name="Google Shape;34;p6"/>
          <p:cNvSpPr>
            <a:spLocks noGrp="1"/>
          </p:cNvSpPr>
          <p:nvPr>
            <p:ph type="pic" idx="2"/>
          </p:nvPr>
        </p:nvSpPr>
        <p:spPr>
          <a:xfrm>
            <a:off x="5029200" y="0"/>
            <a:ext cx="7162800" cy="6858000"/>
          </a:xfrm>
          <a:prstGeom prst="rect">
            <a:avLst/>
          </a:prstGeom>
          <a:solidFill>
            <a:schemeClr val="lt1"/>
          </a:solidFill>
          <a:ln>
            <a:noFill/>
          </a:ln>
        </p:spPr>
      </p:sp>
      <p:pic>
        <p:nvPicPr>
          <p:cNvPr id="35" name="Google Shape;35;p6"/>
          <p:cNvPicPr preferRelativeResize="0"/>
          <p:nvPr/>
        </p:nvPicPr>
        <p:blipFill rotWithShape="1">
          <a:blip r:embed="rId2">
            <a:alphaModFix/>
          </a:blip>
          <a:srcRect/>
          <a:stretch/>
        </p:blipFill>
        <p:spPr>
          <a:xfrm>
            <a:off x="457201" y="457201"/>
            <a:ext cx="1673326" cy="494631"/>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Title Slide with Photo (Navy)">
  <p:cSld name="Title Slide with Photo (Navy)">
    <p:bg>
      <p:bgPr>
        <a:solidFill>
          <a:schemeClr val="accent1"/>
        </a:solidFill>
        <a:effectLst/>
      </p:bgPr>
    </p:bg>
    <p:spTree>
      <p:nvGrpSpPr>
        <p:cNvPr id="1" name="Shape 36"/>
        <p:cNvGrpSpPr/>
        <p:nvPr/>
      </p:nvGrpSpPr>
      <p:grpSpPr>
        <a:xfrm>
          <a:off x="0" y="0"/>
          <a:ext cx="0" cy="0"/>
          <a:chOff x="0" y="0"/>
          <a:chExt cx="0" cy="0"/>
        </a:xfrm>
      </p:grpSpPr>
      <p:sp>
        <p:nvSpPr>
          <p:cNvPr id="37" name="Google Shape;37;p7"/>
          <p:cNvSpPr txBox="1">
            <a:spLocks noGrp="1"/>
          </p:cNvSpPr>
          <p:nvPr>
            <p:ph type="ctrTitle"/>
          </p:nvPr>
        </p:nvSpPr>
        <p:spPr>
          <a:xfrm>
            <a:off x="457200" y="1879447"/>
            <a:ext cx="4390103" cy="2387600"/>
          </a:xfrm>
          <a:prstGeom prst="rect">
            <a:avLst/>
          </a:prstGeom>
          <a:noFill/>
          <a:ln>
            <a:noFill/>
          </a:ln>
        </p:spPr>
        <p:txBody>
          <a:bodyPr spcFirstLastPara="1" wrap="square" lIns="0" tIns="45700" rIns="0" bIns="45700" anchor="b" anchorCtr="0">
            <a:normAutofit/>
          </a:bodyPr>
          <a:lstStyle>
            <a:lvl1pPr lvl="0" algn="l">
              <a:lnSpc>
                <a:spcPct val="90000"/>
              </a:lnSpc>
              <a:spcBef>
                <a:spcPts val="0"/>
              </a:spcBef>
              <a:spcAft>
                <a:spcPts val="0"/>
              </a:spcAft>
              <a:buClr>
                <a:schemeClr val="lt1"/>
              </a:buClr>
              <a:buSzPts val="4800"/>
              <a:buFont typeface="Verdana"/>
              <a:buNone/>
              <a:defRPr sz="48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7"/>
          <p:cNvSpPr txBox="1">
            <a:spLocks noGrp="1"/>
          </p:cNvSpPr>
          <p:nvPr>
            <p:ph type="subTitle" idx="1"/>
          </p:nvPr>
        </p:nvSpPr>
        <p:spPr>
          <a:xfrm>
            <a:off x="457200" y="4975122"/>
            <a:ext cx="4390103" cy="1039761"/>
          </a:xfrm>
          <a:prstGeom prst="rect">
            <a:avLst/>
          </a:prstGeom>
          <a:noFill/>
          <a:ln>
            <a:noFill/>
          </a:ln>
        </p:spPr>
        <p:txBody>
          <a:bodyPr spcFirstLastPara="1" wrap="square" lIns="0" tIns="45700" rIns="0" bIns="45700" anchor="t" anchorCtr="0">
            <a:normAutofit/>
          </a:bodyPr>
          <a:lstStyle>
            <a:lvl1pPr lvl="0" algn="l">
              <a:lnSpc>
                <a:spcPct val="90000"/>
              </a:lnSpc>
              <a:spcBef>
                <a:spcPts val="0"/>
              </a:spcBef>
              <a:spcAft>
                <a:spcPts val="0"/>
              </a:spcAft>
              <a:buSzPts val="2400"/>
              <a:buNone/>
              <a:defRPr sz="2400">
                <a:solidFill>
                  <a:schemeClr val="dk2"/>
                </a:solidFill>
              </a:defRPr>
            </a:lvl1pPr>
            <a:lvl2pPr lvl="1" algn="ctr">
              <a:lnSpc>
                <a:spcPct val="90000"/>
              </a:lnSpc>
              <a:spcBef>
                <a:spcPts val="1200"/>
              </a:spcBef>
              <a:spcAft>
                <a:spcPts val="0"/>
              </a:spcAft>
              <a:buSzPts val="2000"/>
              <a:buNone/>
              <a:defRPr sz="2000"/>
            </a:lvl2pPr>
            <a:lvl3pPr lvl="2" algn="ctr">
              <a:lnSpc>
                <a:spcPct val="90000"/>
              </a:lnSpc>
              <a:spcBef>
                <a:spcPts val="1200"/>
              </a:spcBef>
              <a:spcAft>
                <a:spcPts val="0"/>
              </a:spcAft>
              <a:buSzPts val="1800"/>
              <a:buNone/>
              <a:defRPr sz="1800"/>
            </a:lvl3pPr>
            <a:lvl4pPr lvl="3" algn="ctr">
              <a:lnSpc>
                <a:spcPct val="90000"/>
              </a:lnSpc>
              <a:spcBef>
                <a:spcPts val="1200"/>
              </a:spcBef>
              <a:spcAft>
                <a:spcPts val="0"/>
              </a:spcAft>
              <a:buSzPts val="1600"/>
              <a:buNone/>
              <a:defRPr sz="1600"/>
            </a:lvl4pPr>
            <a:lvl5pPr lvl="4" algn="ctr">
              <a:lnSpc>
                <a:spcPct val="90000"/>
              </a:lnSpc>
              <a:spcBef>
                <a:spcPts val="1200"/>
              </a:spcBef>
              <a:spcAft>
                <a:spcPts val="0"/>
              </a:spcAft>
              <a:buClr>
                <a:schemeClr val="accent1"/>
              </a:buClr>
              <a:buSzPts val="1600"/>
              <a:buNone/>
              <a:defRPr sz="1600"/>
            </a:lvl5pPr>
            <a:lvl6pPr lvl="5" algn="ctr">
              <a:lnSpc>
                <a:spcPct val="90000"/>
              </a:lnSpc>
              <a:spcBef>
                <a:spcPts val="12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39" name="Google Shape;39;p7"/>
          <p:cNvSpPr>
            <a:spLocks noGrp="1"/>
          </p:cNvSpPr>
          <p:nvPr>
            <p:ph type="pic" idx="2"/>
          </p:nvPr>
        </p:nvSpPr>
        <p:spPr>
          <a:xfrm>
            <a:off x="5029200" y="0"/>
            <a:ext cx="7162800" cy="6858000"/>
          </a:xfrm>
          <a:prstGeom prst="rect">
            <a:avLst/>
          </a:prstGeom>
          <a:solidFill>
            <a:schemeClr val="lt1"/>
          </a:solidFill>
          <a:ln>
            <a:noFill/>
          </a:ln>
        </p:spPr>
      </p:sp>
      <p:pic>
        <p:nvPicPr>
          <p:cNvPr id="40" name="Google Shape;40;p7"/>
          <p:cNvPicPr preferRelativeResize="0"/>
          <p:nvPr/>
        </p:nvPicPr>
        <p:blipFill rotWithShape="1">
          <a:blip r:embed="rId2">
            <a:alphaModFix/>
          </a:blip>
          <a:srcRect/>
          <a:stretch/>
        </p:blipFill>
        <p:spPr>
          <a:xfrm>
            <a:off x="457202" y="457201"/>
            <a:ext cx="1661057" cy="489283"/>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ext Only">
  <p:cSld name="Text Only">
    <p:spTree>
      <p:nvGrpSpPr>
        <p:cNvPr id="1" name="Shape 41"/>
        <p:cNvGrpSpPr/>
        <p:nvPr/>
      </p:nvGrpSpPr>
      <p:grpSpPr>
        <a:xfrm>
          <a:off x="0" y="0"/>
          <a:ext cx="0" cy="0"/>
          <a:chOff x="0" y="0"/>
          <a:chExt cx="0" cy="0"/>
        </a:xfrm>
      </p:grpSpPr>
      <p:sp>
        <p:nvSpPr>
          <p:cNvPr id="42" name="Google Shape;42;p8"/>
          <p:cNvSpPr txBox="1">
            <a:spLocks noGrp="1"/>
          </p:cNvSpPr>
          <p:nvPr>
            <p:ph type="title"/>
          </p:nvPr>
        </p:nvSpPr>
        <p:spPr>
          <a:xfrm>
            <a:off x="838200" y="365125"/>
            <a:ext cx="10515600" cy="1325563"/>
          </a:xfrm>
          <a:prstGeom prst="rect">
            <a:avLst/>
          </a:prstGeom>
          <a:noFill/>
          <a:ln>
            <a:noFill/>
          </a:ln>
        </p:spPr>
        <p:txBody>
          <a:bodyPr spcFirstLastPara="1" wrap="square" lIns="0" tIns="45700" rIns="0" bIns="45700" anchor="ctr" anchorCtr="0">
            <a:normAutofit/>
          </a:bodyPr>
          <a:lstStyle>
            <a:lvl1pPr lvl="0" algn="l">
              <a:lnSpc>
                <a:spcPct val="90000"/>
              </a:lnSpc>
              <a:spcBef>
                <a:spcPts val="0"/>
              </a:spcBef>
              <a:spcAft>
                <a:spcPts val="0"/>
              </a:spcAft>
              <a:buClr>
                <a:schemeClr val="dk2"/>
              </a:buClr>
              <a:buSzPts val="3200"/>
              <a:buFont typeface="Verdana"/>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3" name="Google Shape;43;p8"/>
          <p:cNvSpPr txBox="1">
            <a:spLocks noGrp="1"/>
          </p:cNvSpPr>
          <p:nvPr>
            <p:ph type="body" idx="1"/>
          </p:nvPr>
        </p:nvSpPr>
        <p:spPr>
          <a:xfrm>
            <a:off x="838200" y="1825625"/>
            <a:ext cx="10515600" cy="4351338"/>
          </a:xfrm>
          <a:prstGeom prst="rect">
            <a:avLst/>
          </a:prstGeom>
          <a:noFill/>
          <a:ln>
            <a:noFill/>
          </a:ln>
        </p:spPr>
        <p:txBody>
          <a:bodyPr spcFirstLastPara="1" wrap="square" lIns="0" tIns="45700" rIns="0" bIns="45700" anchor="t" anchorCtr="0">
            <a:normAutofit/>
          </a:bodyPr>
          <a:lstStyle>
            <a:lvl1pPr marL="457200" lvl="0" indent="-228600" algn="l">
              <a:lnSpc>
                <a:spcPct val="90000"/>
              </a:lnSpc>
              <a:spcBef>
                <a:spcPts val="0"/>
              </a:spcBef>
              <a:spcAft>
                <a:spcPts val="0"/>
              </a:spcAft>
              <a:buSzPts val="2800"/>
              <a:buNone/>
              <a:defRPr/>
            </a:lvl1pPr>
            <a:lvl2pPr marL="914400" lvl="1" indent="-228600" algn="l">
              <a:lnSpc>
                <a:spcPct val="90000"/>
              </a:lnSpc>
              <a:spcBef>
                <a:spcPts val="1200"/>
              </a:spcBef>
              <a:spcAft>
                <a:spcPts val="0"/>
              </a:spcAft>
              <a:buSzPts val="2400"/>
              <a:buNone/>
              <a:defRPr/>
            </a:lvl2pPr>
            <a:lvl3pPr marL="1371600" lvl="2" indent="-228600" algn="l">
              <a:lnSpc>
                <a:spcPct val="90000"/>
              </a:lnSpc>
              <a:spcBef>
                <a:spcPts val="1200"/>
              </a:spcBef>
              <a:spcAft>
                <a:spcPts val="0"/>
              </a:spcAft>
              <a:buSzPts val="2400"/>
              <a:buNone/>
              <a:defRPr/>
            </a:lvl3pPr>
            <a:lvl4pPr marL="1828800" lvl="3" indent="-228600" algn="l">
              <a:lnSpc>
                <a:spcPct val="90000"/>
              </a:lnSpc>
              <a:spcBef>
                <a:spcPts val="1200"/>
              </a:spcBef>
              <a:spcAft>
                <a:spcPts val="0"/>
              </a:spcAft>
              <a:buSzPts val="2000"/>
              <a:buNone/>
              <a:defRPr/>
            </a:lvl4pPr>
            <a:lvl5pPr marL="2286000" lvl="4" indent="-228600" algn="l">
              <a:lnSpc>
                <a:spcPct val="90000"/>
              </a:lnSpc>
              <a:spcBef>
                <a:spcPts val="1200"/>
              </a:spcBef>
              <a:spcAft>
                <a:spcPts val="0"/>
              </a:spcAft>
              <a:buClr>
                <a:schemeClr val="accent1"/>
              </a:buClr>
              <a:buSzPts val="2000"/>
              <a:buNone/>
              <a:defRPr/>
            </a:lvl5pPr>
            <a:lvl6pPr marL="2743200" lvl="5" indent="-342900" algn="l">
              <a:lnSpc>
                <a:spcPct val="90000"/>
              </a:lnSpc>
              <a:spcBef>
                <a:spcPts val="12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ulleted List">
  <p:cSld name="Bulleted List">
    <p:spTree>
      <p:nvGrpSpPr>
        <p:cNvPr id="1" name="Shape 44"/>
        <p:cNvGrpSpPr/>
        <p:nvPr/>
      </p:nvGrpSpPr>
      <p:grpSpPr>
        <a:xfrm>
          <a:off x="0" y="0"/>
          <a:ext cx="0" cy="0"/>
          <a:chOff x="0" y="0"/>
          <a:chExt cx="0" cy="0"/>
        </a:xfrm>
      </p:grpSpPr>
      <p:sp>
        <p:nvSpPr>
          <p:cNvPr id="45" name="Google Shape;45;p9"/>
          <p:cNvSpPr txBox="1">
            <a:spLocks noGrp="1"/>
          </p:cNvSpPr>
          <p:nvPr>
            <p:ph type="title"/>
          </p:nvPr>
        </p:nvSpPr>
        <p:spPr>
          <a:xfrm>
            <a:off x="838200" y="365125"/>
            <a:ext cx="10515600" cy="1325563"/>
          </a:xfrm>
          <a:prstGeom prst="rect">
            <a:avLst/>
          </a:prstGeom>
          <a:noFill/>
          <a:ln>
            <a:noFill/>
          </a:ln>
        </p:spPr>
        <p:txBody>
          <a:bodyPr spcFirstLastPara="1" wrap="square" lIns="0" tIns="45700" rIns="0" bIns="45700" anchor="ctr" anchorCtr="0">
            <a:norm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6" name="Google Shape;46;p9"/>
          <p:cNvSpPr txBox="1">
            <a:spLocks noGrp="1"/>
          </p:cNvSpPr>
          <p:nvPr>
            <p:ph type="body" idx="1"/>
          </p:nvPr>
        </p:nvSpPr>
        <p:spPr>
          <a:xfrm>
            <a:off x="838200" y="1825625"/>
            <a:ext cx="10515600" cy="4351338"/>
          </a:xfrm>
          <a:prstGeom prst="rect">
            <a:avLst/>
          </a:prstGeom>
          <a:noFill/>
          <a:ln>
            <a:noFill/>
          </a:ln>
        </p:spPr>
        <p:txBody>
          <a:bodyPr spcFirstLastPara="1" wrap="square" lIns="0" tIns="45700" rIns="0" bIns="45700" anchor="t" anchorCtr="0">
            <a:normAutofit/>
          </a:bodyPr>
          <a:lstStyle>
            <a:lvl1pPr marL="457200" lvl="0" indent="-406400" algn="l">
              <a:lnSpc>
                <a:spcPct val="90000"/>
              </a:lnSpc>
              <a:spcBef>
                <a:spcPts val="0"/>
              </a:spcBef>
              <a:spcAft>
                <a:spcPts val="0"/>
              </a:spcAft>
              <a:buSzPts val="2800"/>
              <a:buChar char="•"/>
              <a:defRPr sz="2800"/>
            </a:lvl1pPr>
            <a:lvl2pPr marL="914400" lvl="1" indent="-381000" algn="l">
              <a:lnSpc>
                <a:spcPct val="90000"/>
              </a:lnSpc>
              <a:spcBef>
                <a:spcPts val="1200"/>
              </a:spcBef>
              <a:spcAft>
                <a:spcPts val="0"/>
              </a:spcAft>
              <a:buSzPts val="2400"/>
              <a:buChar char="–"/>
              <a:defRPr sz="2400"/>
            </a:lvl2pPr>
            <a:lvl3pPr marL="1371600" lvl="2" indent="-381000" algn="l">
              <a:lnSpc>
                <a:spcPct val="90000"/>
              </a:lnSpc>
              <a:spcBef>
                <a:spcPts val="1200"/>
              </a:spcBef>
              <a:spcAft>
                <a:spcPts val="0"/>
              </a:spcAft>
              <a:buSzPts val="2400"/>
              <a:buChar char="▪"/>
              <a:defRPr sz="2400"/>
            </a:lvl3pPr>
            <a:lvl4pPr marL="1828800" lvl="3" indent="-355600" algn="l">
              <a:lnSpc>
                <a:spcPct val="90000"/>
              </a:lnSpc>
              <a:spcBef>
                <a:spcPts val="1200"/>
              </a:spcBef>
              <a:spcAft>
                <a:spcPts val="0"/>
              </a:spcAft>
              <a:buSzPts val="2000"/>
              <a:buChar char="–"/>
              <a:defRPr sz="2000"/>
            </a:lvl4pPr>
            <a:lvl5pPr marL="2286000" lvl="4" indent="-355600" algn="l">
              <a:lnSpc>
                <a:spcPct val="90000"/>
              </a:lnSpc>
              <a:spcBef>
                <a:spcPts val="1200"/>
              </a:spcBef>
              <a:spcAft>
                <a:spcPts val="0"/>
              </a:spcAft>
              <a:buClr>
                <a:schemeClr val="accent1"/>
              </a:buClr>
              <a:buSzPts val="2000"/>
              <a:buChar char="•"/>
              <a:defRPr sz="2000"/>
            </a:lvl5pPr>
            <a:lvl6pPr marL="2743200" lvl="5" indent="-342900" algn="l">
              <a:lnSpc>
                <a:spcPct val="90000"/>
              </a:lnSpc>
              <a:spcBef>
                <a:spcPts val="12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wo Columns">
  <p:cSld name="Two Columns">
    <p:spTree>
      <p:nvGrpSpPr>
        <p:cNvPr id="1" name="Shape 47"/>
        <p:cNvGrpSpPr/>
        <p:nvPr/>
      </p:nvGrpSpPr>
      <p:grpSpPr>
        <a:xfrm>
          <a:off x="0" y="0"/>
          <a:ext cx="0" cy="0"/>
          <a:chOff x="0" y="0"/>
          <a:chExt cx="0" cy="0"/>
        </a:xfrm>
      </p:grpSpPr>
      <p:sp>
        <p:nvSpPr>
          <p:cNvPr id="48" name="Google Shape;48;p10"/>
          <p:cNvSpPr txBox="1">
            <a:spLocks noGrp="1"/>
          </p:cNvSpPr>
          <p:nvPr>
            <p:ph type="title"/>
          </p:nvPr>
        </p:nvSpPr>
        <p:spPr>
          <a:xfrm>
            <a:off x="838200" y="365125"/>
            <a:ext cx="10515600" cy="1325563"/>
          </a:xfrm>
          <a:prstGeom prst="rect">
            <a:avLst/>
          </a:prstGeom>
          <a:noFill/>
          <a:ln>
            <a:noFill/>
          </a:ln>
        </p:spPr>
        <p:txBody>
          <a:bodyPr spcFirstLastPara="1" wrap="square" lIns="0" tIns="45700" rIns="0" bIns="45700" anchor="ctr" anchorCtr="0">
            <a:norm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10"/>
          <p:cNvSpPr txBox="1">
            <a:spLocks noGrp="1"/>
          </p:cNvSpPr>
          <p:nvPr>
            <p:ph type="body" idx="1"/>
          </p:nvPr>
        </p:nvSpPr>
        <p:spPr>
          <a:xfrm>
            <a:off x="838200" y="1825625"/>
            <a:ext cx="5181600" cy="4351338"/>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0"/>
              </a:spcBef>
              <a:spcAft>
                <a:spcPts val="0"/>
              </a:spcAft>
              <a:buSzPts val="1800"/>
              <a:buChar char="•"/>
              <a:defRPr/>
            </a:lvl1pPr>
            <a:lvl2pPr marL="914400" lvl="1" indent="-342900" algn="l">
              <a:lnSpc>
                <a:spcPct val="90000"/>
              </a:lnSpc>
              <a:spcBef>
                <a:spcPts val="1200"/>
              </a:spcBef>
              <a:spcAft>
                <a:spcPts val="0"/>
              </a:spcAft>
              <a:buSzPts val="1800"/>
              <a:buChar char="–"/>
              <a:defRPr/>
            </a:lvl2pPr>
            <a:lvl3pPr marL="1371600" lvl="2" indent="-342900" algn="l">
              <a:lnSpc>
                <a:spcPct val="90000"/>
              </a:lnSpc>
              <a:spcBef>
                <a:spcPts val="1200"/>
              </a:spcBef>
              <a:spcAft>
                <a:spcPts val="0"/>
              </a:spcAft>
              <a:buSzPts val="1800"/>
              <a:buChar char="▪"/>
              <a:defRPr/>
            </a:lvl3pPr>
            <a:lvl4pPr marL="1828800" lvl="3" indent="-342900" algn="l">
              <a:lnSpc>
                <a:spcPct val="90000"/>
              </a:lnSpc>
              <a:spcBef>
                <a:spcPts val="1200"/>
              </a:spcBef>
              <a:spcAft>
                <a:spcPts val="0"/>
              </a:spcAft>
              <a:buSzPts val="1800"/>
              <a:buChar char="–"/>
              <a:defRPr/>
            </a:lvl4pPr>
            <a:lvl5pPr marL="2286000" lvl="4" indent="-342900" algn="l">
              <a:lnSpc>
                <a:spcPct val="90000"/>
              </a:lnSpc>
              <a:spcBef>
                <a:spcPts val="1200"/>
              </a:spcBef>
              <a:spcAft>
                <a:spcPts val="0"/>
              </a:spcAft>
              <a:buClr>
                <a:schemeClr val="accent1"/>
              </a:buClr>
              <a:buSzPts val="1800"/>
              <a:buChar char="•"/>
              <a:defRPr/>
            </a:lvl5pPr>
            <a:lvl6pPr marL="2743200" lvl="5" indent="-342900" algn="l">
              <a:lnSpc>
                <a:spcPct val="90000"/>
              </a:lnSpc>
              <a:spcBef>
                <a:spcPts val="12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10"/>
          <p:cNvSpPr txBox="1">
            <a:spLocks noGrp="1"/>
          </p:cNvSpPr>
          <p:nvPr>
            <p:ph type="body" idx="2"/>
          </p:nvPr>
        </p:nvSpPr>
        <p:spPr>
          <a:xfrm>
            <a:off x="6172200" y="1825625"/>
            <a:ext cx="5181600" cy="4351338"/>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0"/>
              </a:spcBef>
              <a:spcAft>
                <a:spcPts val="0"/>
              </a:spcAft>
              <a:buSzPts val="1800"/>
              <a:buChar char="•"/>
              <a:defRPr/>
            </a:lvl1pPr>
            <a:lvl2pPr marL="914400" lvl="1" indent="-342900" algn="l">
              <a:lnSpc>
                <a:spcPct val="90000"/>
              </a:lnSpc>
              <a:spcBef>
                <a:spcPts val="1200"/>
              </a:spcBef>
              <a:spcAft>
                <a:spcPts val="0"/>
              </a:spcAft>
              <a:buSzPts val="1800"/>
              <a:buChar char="–"/>
              <a:defRPr/>
            </a:lvl2pPr>
            <a:lvl3pPr marL="1371600" lvl="2" indent="-342900" algn="l">
              <a:lnSpc>
                <a:spcPct val="90000"/>
              </a:lnSpc>
              <a:spcBef>
                <a:spcPts val="1200"/>
              </a:spcBef>
              <a:spcAft>
                <a:spcPts val="0"/>
              </a:spcAft>
              <a:buSzPts val="1800"/>
              <a:buChar char="▪"/>
              <a:defRPr/>
            </a:lvl3pPr>
            <a:lvl4pPr marL="1828800" lvl="3" indent="-342900" algn="l">
              <a:lnSpc>
                <a:spcPct val="90000"/>
              </a:lnSpc>
              <a:spcBef>
                <a:spcPts val="1200"/>
              </a:spcBef>
              <a:spcAft>
                <a:spcPts val="0"/>
              </a:spcAft>
              <a:buSzPts val="1800"/>
              <a:buChar char="–"/>
              <a:defRPr/>
            </a:lvl4pPr>
            <a:lvl5pPr marL="2286000" lvl="4" indent="-342900" algn="l">
              <a:lnSpc>
                <a:spcPct val="90000"/>
              </a:lnSpc>
              <a:spcBef>
                <a:spcPts val="1200"/>
              </a:spcBef>
              <a:spcAft>
                <a:spcPts val="0"/>
              </a:spcAft>
              <a:buClr>
                <a:schemeClr val="accent1"/>
              </a:buClr>
              <a:buSzPts val="1800"/>
              <a:buChar char="•"/>
              <a:defRPr/>
            </a:lvl5pPr>
            <a:lvl6pPr marL="2743200" lvl="5" indent="-342900" algn="l">
              <a:lnSpc>
                <a:spcPct val="90000"/>
              </a:lnSpc>
              <a:spcBef>
                <a:spcPts val="12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838200" y="365125"/>
            <a:ext cx="10515600" cy="1325563"/>
          </a:xfrm>
          <a:prstGeom prst="rect">
            <a:avLst/>
          </a:prstGeom>
          <a:noFill/>
          <a:ln>
            <a:noFill/>
          </a:ln>
        </p:spPr>
        <p:txBody>
          <a:bodyPr spcFirstLastPara="1" wrap="square" lIns="0" tIns="45700" rIns="0" bIns="45700" anchor="ctr" anchorCtr="0">
            <a:normAutofit/>
          </a:bodyPr>
          <a:lstStyle>
            <a:lvl1pPr marR="0" lvl="0" algn="l" rtl="0">
              <a:lnSpc>
                <a:spcPct val="90000"/>
              </a:lnSpc>
              <a:spcBef>
                <a:spcPts val="0"/>
              </a:spcBef>
              <a:spcAft>
                <a:spcPts val="0"/>
              </a:spcAft>
              <a:buClr>
                <a:schemeClr val="dk2"/>
              </a:buClr>
              <a:buSzPts val="3200"/>
              <a:buFont typeface="Verdana"/>
              <a:buNone/>
              <a:defRPr sz="3200" b="0" i="0" u="none" strike="noStrike" cap="none">
                <a:solidFill>
                  <a:schemeClr val="dk2"/>
                </a:solidFill>
                <a:latin typeface="Verdana"/>
                <a:ea typeface="Verdana"/>
                <a:cs typeface="Verdana"/>
                <a:sym typeface="Verdan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838200" y="1825625"/>
            <a:ext cx="10515600" cy="4352544"/>
          </a:xfrm>
          <a:prstGeom prst="rect">
            <a:avLst/>
          </a:prstGeom>
          <a:noFill/>
          <a:ln>
            <a:noFill/>
          </a:ln>
        </p:spPr>
        <p:txBody>
          <a:bodyPr spcFirstLastPara="1" wrap="square" lIns="0" tIns="45700" rIns="0" bIns="45700" anchor="t" anchorCtr="0">
            <a:normAutofit/>
          </a:bodyPr>
          <a:lstStyle>
            <a:lvl1pPr marL="457200" marR="0" lvl="0" indent="-406400" algn="l" rtl="0">
              <a:lnSpc>
                <a:spcPct val="90000"/>
              </a:lnSpc>
              <a:spcBef>
                <a:spcPts val="0"/>
              </a:spcBef>
              <a:spcAft>
                <a:spcPts val="0"/>
              </a:spcAft>
              <a:buClr>
                <a:schemeClr val="dk2"/>
              </a:buClr>
              <a:buSzPts val="2800"/>
              <a:buFont typeface="Arial"/>
              <a:buChar char="•"/>
              <a:defRPr sz="2800" b="0" i="0" u="none" strike="noStrike" cap="none">
                <a:solidFill>
                  <a:schemeClr val="accent1"/>
                </a:solidFill>
                <a:latin typeface="Verdana"/>
                <a:ea typeface="Verdana"/>
                <a:cs typeface="Verdana"/>
                <a:sym typeface="Verdana"/>
              </a:defRPr>
            </a:lvl1pPr>
            <a:lvl2pPr marL="914400" marR="0" lvl="1" indent="-381000" algn="l" rtl="0">
              <a:lnSpc>
                <a:spcPct val="90000"/>
              </a:lnSpc>
              <a:spcBef>
                <a:spcPts val="1200"/>
              </a:spcBef>
              <a:spcAft>
                <a:spcPts val="0"/>
              </a:spcAft>
              <a:buClr>
                <a:schemeClr val="dk2"/>
              </a:buClr>
              <a:buSzPts val="2400"/>
              <a:buFont typeface="NTR"/>
              <a:buChar char="–"/>
              <a:defRPr sz="2400" b="0" i="0" u="none" strike="noStrike" cap="none">
                <a:solidFill>
                  <a:schemeClr val="accent1"/>
                </a:solidFill>
                <a:latin typeface="Verdana"/>
                <a:ea typeface="Verdana"/>
                <a:cs typeface="Verdana"/>
                <a:sym typeface="Verdana"/>
              </a:defRPr>
            </a:lvl2pPr>
            <a:lvl3pPr marL="1371600" marR="0" lvl="2" indent="-381000" algn="l" rtl="0">
              <a:lnSpc>
                <a:spcPct val="90000"/>
              </a:lnSpc>
              <a:spcBef>
                <a:spcPts val="1200"/>
              </a:spcBef>
              <a:spcAft>
                <a:spcPts val="0"/>
              </a:spcAft>
              <a:buClr>
                <a:schemeClr val="accent1"/>
              </a:buClr>
              <a:buSzPts val="2400"/>
              <a:buFont typeface="Noto Sans Symbols"/>
              <a:buChar char="▪"/>
              <a:defRPr sz="2400" b="0" i="0" u="none" strike="noStrike" cap="none">
                <a:solidFill>
                  <a:schemeClr val="accent1"/>
                </a:solidFill>
                <a:latin typeface="Verdana"/>
                <a:ea typeface="Verdana"/>
                <a:cs typeface="Verdana"/>
                <a:sym typeface="Verdana"/>
              </a:defRPr>
            </a:lvl3pPr>
            <a:lvl4pPr marL="1828800" marR="0" lvl="3" indent="-355600" algn="l" rtl="0">
              <a:lnSpc>
                <a:spcPct val="90000"/>
              </a:lnSpc>
              <a:spcBef>
                <a:spcPts val="1200"/>
              </a:spcBef>
              <a:spcAft>
                <a:spcPts val="0"/>
              </a:spcAft>
              <a:buClr>
                <a:schemeClr val="accent1"/>
              </a:buClr>
              <a:buSzPts val="2000"/>
              <a:buFont typeface="NTR"/>
              <a:buChar char="–"/>
              <a:defRPr sz="2000" b="0" i="0" u="none" strike="noStrike" cap="none">
                <a:solidFill>
                  <a:schemeClr val="accent1"/>
                </a:solidFill>
                <a:latin typeface="Verdana"/>
                <a:ea typeface="Verdana"/>
                <a:cs typeface="Verdana"/>
                <a:sym typeface="Verdana"/>
              </a:defRPr>
            </a:lvl4pPr>
            <a:lvl5pPr marL="2286000" marR="0" lvl="4" indent="-355600" algn="l" rtl="0">
              <a:lnSpc>
                <a:spcPct val="90000"/>
              </a:lnSpc>
              <a:spcBef>
                <a:spcPts val="1200"/>
              </a:spcBef>
              <a:spcAft>
                <a:spcPts val="0"/>
              </a:spcAft>
              <a:buClr>
                <a:schemeClr val="accent1"/>
              </a:buClr>
              <a:buSzPts val="2000"/>
              <a:buFont typeface="Arial"/>
              <a:buChar char="•"/>
              <a:defRPr sz="2000" b="0" i="0" u="none" strike="noStrike" cap="none">
                <a:solidFill>
                  <a:schemeClr val="accent1"/>
                </a:solidFill>
                <a:latin typeface="Verdana"/>
                <a:ea typeface="Verdana"/>
                <a:cs typeface="Verdana"/>
                <a:sym typeface="Verdana"/>
              </a:defRPr>
            </a:lvl5pPr>
            <a:lvl6pPr marL="2743200" marR="0" lvl="5" indent="-342900" algn="l" rtl="0">
              <a:lnSpc>
                <a:spcPct val="90000"/>
              </a:lnSpc>
              <a:spcBef>
                <a:spcPts val="120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9pPr>
          </a:lstStyle>
          <a:p>
            <a:endParaRPr/>
          </a:p>
        </p:txBody>
      </p:sp>
      <p:cxnSp>
        <p:nvCxnSpPr>
          <p:cNvPr id="12" name="Google Shape;12;p1"/>
          <p:cNvCxnSpPr/>
          <p:nvPr/>
        </p:nvCxnSpPr>
        <p:spPr>
          <a:xfrm>
            <a:off x="838200" y="6355845"/>
            <a:ext cx="10515600" cy="0"/>
          </a:xfrm>
          <a:prstGeom prst="straightConnector1">
            <a:avLst/>
          </a:prstGeom>
          <a:noFill/>
          <a:ln w="9525" cap="flat" cmpd="sng">
            <a:solidFill>
              <a:schemeClr val="dk2"/>
            </a:solidFill>
            <a:prstDash val="solid"/>
            <a:miter lim="800000"/>
            <a:headEnd type="none" w="sm" len="sm"/>
            <a:tailEnd type="none" w="sm" len="sm"/>
          </a:ln>
        </p:spPr>
      </p:cxnSp>
      <p:sp>
        <p:nvSpPr>
          <p:cNvPr id="13" name="Google Shape;13;p1"/>
          <p:cNvSpPr txBox="1"/>
          <p:nvPr/>
        </p:nvSpPr>
        <p:spPr>
          <a:xfrm>
            <a:off x="838200" y="6355845"/>
            <a:ext cx="1919243" cy="365125"/>
          </a:xfrm>
          <a:prstGeom prst="rect">
            <a:avLst/>
          </a:prstGeom>
          <a:noFill/>
          <a:ln>
            <a:noFill/>
          </a:ln>
        </p:spPr>
        <p:txBody>
          <a:bodyPr spcFirstLastPara="1" wrap="square" lIns="0" tIns="45700" rIns="0" bIns="45700" anchor="ctr" anchorCtr="0">
            <a:noAutofit/>
          </a:bodyPr>
          <a:lstStyle/>
          <a:p>
            <a:pPr marL="0" marR="0" lvl="0" indent="0" algn="l" rtl="0">
              <a:spcBef>
                <a:spcPts val="0"/>
              </a:spcBef>
              <a:spcAft>
                <a:spcPts val="0"/>
              </a:spcAft>
              <a:buNone/>
            </a:pPr>
            <a:r>
              <a:rPr lang="en-US" sz="1000" b="0" i="0" u="none" strike="noStrike" cap="none">
                <a:solidFill>
                  <a:schemeClr val="dk2"/>
                </a:solidFill>
                <a:latin typeface="Georgia"/>
                <a:ea typeface="Georgia"/>
                <a:cs typeface="Georgia"/>
                <a:sym typeface="Georgia"/>
              </a:rPr>
              <a:t>Syracuse University</a:t>
            </a:r>
            <a:endParaRPr/>
          </a:p>
        </p:txBody>
      </p:sp>
      <p:sp>
        <p:nvSpPr>
          <p:cNvPr id="14" name="Google Shape;14;p1"/>
          <p:cNvSpPr txBox="1"/>
          <p:nvPr/>
        </p:nvSpPr>
        <p:spPr>
          <a:xfrm>
            <a:off x="9434557" y="6355845"/>
            <a:ext cx="1919243" cy="365125"/>
          </a:xfrm>
          <a:prstGeom prst="rect">
            <a:avLst/>
          </a:prstGeom>
          <a:noFill/>
          <a:ln>
            <a:noFill/>
          </a:ln>
        </p:spPr>
        <p:txBody>
          <a:bodyPr spcFirstLastPara="1" wrap="square" lIns="0" tIns="45700" rIns="0" bIns="45700" anchor="ctr" anchorCtr="0">
            <a:noAutofit/>
          </a:bodyPr>
          <a:lstStyle/>
          <a:p>
            <a:pPr marL="0" marR="0" lvl="0" indent="0" algn="r" rtl="0">
              <a:spcBef>
                <a:spcPts val="0"/>
              </a:spcBef>
              <a:spcAft>
                <a:spcPts val="0"/>
              </a:spcAft>
              <a:buNone/>
            </a:pPr>
            <a:fld id="{00000000-1234-1234-1234-123412341234}" type="slidenum">
              <a:rPr lang="en-US" sz="900" b="0">
                <a:solidFill>
                  <a:schemeClr val="dk2"/>
                </a:solidFill>
                <a:latin typeface="Verdana"/>
                <a:ea typeface="Verdana"/>
                <a:cs typeface="Verdana"/>
                <a:sym typeface="Verdana"/>
              </a:rPr>
              <a:t>‹#›</a:t>
            </a:fld>
            <a:endParaRPr sz="900" b="0">
              <a:solidFill>
                <a:schemeClr val="dk2"/>
              </a:solidFill>
              <a:latin typeface="Verdana"/>
              <a:ea typeface="Verdana"/>
              <a:cs typeface="Verdana"/>
              <a:sym typeface="Verdana"/>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8" Type="http://schemas.openxmlformats.org/officeDocument/2006/relationships/slide" Target="slide18.xml"/><Relationship Id="rId3" Type="http://schemas.openxmlformats.org/officeDocument/2006/relationships/slide" Target="slide4.xml"/><Relationship Id="rId7" Type="http://schemas.openxmlformats.org/officeDocument/2006/relationships/slide" Target="slide17.xml"/><Relationship Id="rId2" Type="http://schemas.openxmlformats.org/officeDocument/2006/relationships/slide" Target="slide3.xml"/><Relationship Id="rId1" Type="http://schemas.openxmlformats.org/officeDocument/2006/relationships/slideLayout" Target="../slideLayouts/slideLayout8.xml"/><Relationship Id="rId6" Type="http://schemas.openxmlformats.org/officeDocument/2006/relationships/slide" Target="slide8.xml"/><Relationship Id="rId5" Type="http://schemas.openxmlformats.org/officeDocument/2006/relationships/slide" Target="slide6.xml"/><Relationship Id="rId4" Type="http://schemas.openxmlformats.org/officeDocument/2006/relationships/slide" Target="slide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25"/>
          <p:cNvSpPr txBox="1">
            <a:spLocks noGrp="1"/>
          </p:cNvSpPr>
          <p:nvPr>
            <p:ph type="ctrTitle"/>
          </p:nvPr>
        </p:nvSpPr>
        <p:spPr>
          <a:xfrm>
            <a:off x="731525" y="1879449"/>
            <a:ext cx="6583800" cy="1482300"/>
          </a:xfrm>
          <a:prstGeom prst="rect">
            <a:avLst/>
          </a:prstGeom>
          <a:noFill/>
          <a:ln>
            <a:noFill/>
          </a:ln>
        </p:spPr>
        <p:txBody>
          <a:bodyPr spcFirstLastPara="1" wrap="square" lIns="0" tIns="45700" rIns="0" bIns="45700" anchor="b" anchorCtr="0">
            <a:normAutofit/>
          </a:bodyPr>
          <a:lstStyle/>
          <a:p>
            <a:pPr marL="0" lvl="0" indent="0" algn="l" rtl="0">
              <a:lnSpc>
                <a:spcPct val="90000"/>
              </a:lnSpc>
              <a:spcBef>
                <a:spcPts val="0"/>
              </a:spcBef>
              <a:spcAft>
                <a:spcPts val="0"/>
              </a:spcAft>
              <a:buClr>
                <a:schemeClr val="dk2"/>
              </a:buClr>
              <a:buSzPts val="4800"/>
              <a:buFont typeface="Verdana"/>
              <a:buNone/>
            </a:pPr>
            <a:r>
              <a:rPr lang="en-US" sz="4100"/>
              <a:t>CIS 500: Data Analysis and Decision Testing</a:t>
            </a:r>
            <a:endParaRPr sz="4100"/>
          </a:p>
        </p:txBody>
      </p:sp>
      <p:sp>
        <p:nvSpPr>
          <p:cNvPr id="103" name="Google Shape;103;p25"/>
          <p:cNvSpPr txBox="1">
            <a:spLocks noGrp="1"/>
          </p:cNvSpPr>
          <p:nvPr>
            <p:ph type="subTitle" idx="1"/>
          </p:nvPr>
        </p:nvSpPr>
        <p:spPr>
          <a:xfrm>
            <a:off x="675495" y="3944197"/>
            <a:ext cx="6583800" cy="1039800"/>
          </a:xfrm>
          <a:prstGeom prst="rect">
            <a:avLst/>
          </a:prstGeom>
          <a:noFill/>
          <a:ln>
            <a:noFill/>
          </a:ln>
        </p:spPr>
        <p:txBody>
          <a:bodyPr spcFirstLastPara="1" wrap="square" lIns="0" tIns="45700" rIns="0" bIns="45700" anchor="t" anchorCtr="0">
            <a:normAutofit/>
          </a:bodyPr>
          <a:lstStyle/>
          <a:p>
            <a:pPr marL="0" lvl="0" indent="0" algn="l" rtl="0">
              <a:lnSpc>
                <a:spcPct val="90000"/>
              </a:lnSpc>
              <a:spcBef>
                <a:spcPts val="0"/>
              </a:spcBef>
              <a:spcAft>
                <a:spcPts val="0"/>
              </a:spcAft>
              <a:buSzPts val="2400"/>
              <a:buNone/>
            </a:pPr>
            <a:r>
              <a:rPr lang="en-US" sz="2900"/>
              <a:t>US Elections Result Analysis from 1976 to 2020</a:t>
            </a:r>
            <a:endParaRPr sz="2900"/>
          </a:p>
        </p:txBody>
      </p:sp>
      <p:sp>
        <p:nvSpPr>
          <p:cNvPr id="104" name="Google Shape;104;p25"/>
          <p:cNvSpPr txBox="1"/>
          <p:nvPr/>
        </p:nvSpPr>
        <p:spPr>
          <a:xfrm>
            <a:off x="674600" y="5118850"/>
            <a:ext cx="3890100" cy="1739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800">
              <a:solidFill>
                <a:schemeClr val="accent1"/>
              </a:solidFill>
              <a:latin typeface="Verdana"/>
              <a:ea typeface="Verdana"/>
              <a:cs typeface="Verdana"/>
              <a:sym typeface="Verdana"/>
            </a:endParaRPr>
          </a:p>
          <a:p>
            <a:pPr marL="0" lvl="0" indent="0" algn="l" rtl="0">
              <a:spcBef>
                <a:spcPts val="0"/>
              </a:spcBef>
              <a:spcAft>
                <a:spcPts val="0"/>
              </a:spcAft>
              <a:buNone/>
            </a:pPr>
            <a:r>
              <a:rPr lang="en-US" sz="1800">
                <a:solidFill>
                  <a:schemeClr val="accent1"/>
                </a:solidFill>
                <a:latin typeface="Verdana"/>
                <a:ea typeface="Verdana"/>
                <a:cs typeface="Verdana"/>
                <a:sym typeface="Verdana"/>
              </a:rPr>
              <a:t>Ayush Saxena(573647550)</a:t>
            </a:r>
            <a:br>
              <a:rPr lang="en-US" sz="1800">
                <a:solidFill>
                  <a:schemeClr val="accent1"/>
                </a:solidFill>
                <a:latin typeface="Verdana"/>
                <a:ea typeface="Verdana"/>
                <a:cs typeface="Verdana"/>
                <a:sym typeface="Verdana"/>
              </a:rPr>
            </a:br>
            <a:r>
              <a:rPr lang="en-US" sz="1800">
                <a:solidFill>
                  <a:schemeClr val="accent1"/>
                </a:solidFill>
                <a:latin typeface="Verdana"/>
                <a:ea typeface="Verdana"/>
                <a:cs typeface="Verdana"/>
                <a:sym typeface="Verdana"/>
              </a:rPr>
              <a:t>Brijesh Verma(826257344)</a:t>
            </a:r>
            <a:endParaRPr sz="1800">
              <a:solidFill>
                <a:schemeClr val="accent1"/>
              </a:solidFill>
              <a:latin typeface="Verdana"/>
              <a:ea typeface="Verdana"/>
              <a:cs typeface="Verdana"/>
              <a:sym typeface="Verdana"/>
            </a:endParaRPr>
          </a:p>
          <a:p>
            <a:pPr marL="0" lvl="0" indent="0" algn="l" rtl="0">
              <a:spcBef>
                <a:spcPts val="0"/>
              </a:spcBef>
              <a:spcAft>
                <a:spcPts val="0"/>
              </a:spcAft>
              <a:buNone/>
            </a:pPr>
            <a:r>
              <a:rPr lang="en-US" sz="1800">
                <a:solidFill>
                  <a:schemeClr val="accent1"/>
                </a:solidFill>
                <a:latin typeface="Verdana"/>
                <a:ea typeface="Verdana"/>
                <a:cs typeface="Verdana"/>
                <a:sym typeface="Verdana"/>
              </a:rPr>
              <a:t>Hemil Shah(610010477)</a:t>
            </a:r>
            <a:endParaRPr sz="1800">
              <a:solidFill>
                <a:schemeClr val="accent1"/>
              </a:solidFill>
              <a:latin typeface="Verdana"/>
              <a:ea typeface="Verdana"/>
              <a:cs typeface="Verdana"/>
              <a:sym typeface="Verdan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pic>
        <p:nvPicPr>
          <p:cNvPr id="164" name="Google Shape;164;p33"/>
          <p:cNvPicPr preferRelativeResize="0"/>
          <p:nvPr/>
        </p:nvPicPr>
        <p:blipFill>
          <a:blip r:embed="rId3">
            <a:alphaModFix/>
          </a:blip>
          <a:stretch>
            <a:fillRect/>
          </a:stretch>
        </p:blipFill>
        <p:spPr>
          <a:xfrm>
            <a:off x="1867451" y="152400"/>
            <a:ext cx="8457099" cy="4799274"/>
          </a:xfrm>
          <a:prstGeom prst="rect">
            <a:avLst/>
          </a:prstGeom>
          <a:noFill/>
          <a:ln>
            <a:noFill/>
          </a:ln>
        </p:spPr>
      </p:pic>
      <p:sp>
        <p:nvSpPr>
          <p:cNvPr id="165" name="Google Shape;165;p33"/>
          <p:cNvSpPr txBox="1"/>
          <p:nvPr/>
        </p:nvSpPr>
        <p:spPr>
          <a:xfrm>
            <a:off x="2001000" y="5229825"/>
            <a:ext cx="81900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solidFill>
                  <a:schemeClr val="accent1"/>
                </a:solidFill>
                <a:latin typeface="Verdana"/>
                <a:ea typeface="Verdana"/>
                <a:cs typeface="Verdana"/>
                <a:sym typeface="Verdana"/>
              </a:rPr>
              <a:t>The following bar plot very clearly showcases top 5 dominant parties in USA Election history in span of 44 years</a:t>
            </a:r>
            <a:endParaRPr>
              <a:solidFill>
                <a:schemeClr val="accent1"/>
              </a:solidFill>
              <a:latin typeface="Verdana"/>
              <a:ea typeface="Verdana"/>
              <a:cs typeface="Verdana"/>
              <a:sym typeface="Verdana"/>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pic>
        <p:nvPicPr>
          <p:cNvPr id="171" name="Google Shape;171;p34"/>
          <p:cNvPicPr preferRelativeResize="0"/>
          <p:nvPr/>
        </p:nvPicPr>
        <p:blipFill>
          <a:blip r:embed="rId3">
            <a:alphaModFix/>
          </a:blip>
          <a:stretch>
            <a:fillRect/>
          </a:stretch>
        </p:blipFill>
        <p:spPr>
          <a:xfrm>
            <a:off x="1670100" y="152400"/>
            <a:ext cx="8851800" cy="5023250"/>
          </a:xfrm>
          <a:prstGeom prst="rect">
            <a:avLst/>
          </a:prstGeom>
          <a:noFill/>
          <a:ln>
            <a:noFill/>
          </a:ln>
        </p:spPr>
      </p:pic>
      <p:sp>
        <p:nvSpPr>
          <p:cNvPr id="172" name="Google Shape;172;p34"/>
          <p:cNvSpPr txBox="1"/>
          <p:nvPr/>
        </p:nvSpPr>
        <p:spPr>
          <a:xfrm>
            <a:off x="1717200" y="5496375"/>
            <a:ext cx="8757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solidFill>
                  <a:schemeClr val="accent1"/>
                </a:solidFill>
                <a:latin typeface="Verdana"/>
                <a:ea typeface="Verdana"/>
                <a:cs typeface="Verdana"/>
                <a:sym typeface="Verdana"/>
              </a:rPr>
              <a:t>The following bar graph shows which candidates got most votes in USA Election history</a:t>
            </a:r>
            <a:endParaRPr>
              <a:solidFill>
                <a:schemeClr val="accent1"/>
              </a:solidFill>
              <a:latin typeface="Verdana"/>
              <a:ea typeface="Verdana"/>
              <a:cs typeface="Verdana"/>
              <a:sym typeface="Verdana"/>
            </a:endParaRPr>
          </a:p>
        </p:txBody>
      </p:sp>
      <p:sp>
        <p:nvSpPr>
          <p:cNvPr id="173" name="Google Shape;173;p34"/>
          <p:cNvSpPr txBox="1"/>
          <p:nvPr/>
        </p:nvSpPr>
        <p:spPr>
          <a:xfrm>
            <a:off x="3021950" y="5908250"/>
            <a:ext cx="71046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2800">
              <a:solidFill>
                <a:schemeClr val="accent1"/>
              </a:solidFill>
              <a:latin typeface="Verdana"/>
              <a:ea typeface="Verdana"/>
              <a:cs typeface="Verdana"/>
              <a:sym typeface="Verdana"/>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pic>
        <p:nvPicPr>
          <p:cNvPr id="179" name="Google Shape;179;p35"/>
          <p:cNvPicPr preferRelativeResize="0"/>
          <p:nvPr/>
        </p:nvPicPr>
        <p:blipFill>
          <a:blip r:embed="rId3">
            <a:alphaModFix/>
          </a:blip>
          <a:stretch>
            <a:fillRect/>
          </a:stretch>
        </p:blipFill>
        <p:spPr>
          <a:xfrm>
            <a:off x="1898287" y="103075"/>
            <a:ext cx="8395426" cy="4764275"/>
          </a:xfrm>
          <a:prstGeom prst="rect">
            <a:avLst/>
          </a:prstGeom>
          <a:noFill/>
          <a:ln>
            <a:noFill/>
          </a:ln>
        </p:spPr>
      </p:pic>
      <p:sp>
        <p:nvSpPr>
          <p:cNvPr id="180" name="Google Shape;180;p35"/>
          <p:cNvSpPr txBox="1"/>
          <p:nvPr/>
        </p:nvSpPr>
        <p:spPr>
          <a:xfrm>
            <a:off x="1965750" y="4921475"/>
            <a:ext cx="8395500" cy="518100"/>
          </a:xfrm>
          <a:prstGeom prst="rect">
            <a:avLst/>
          </a:prstGeom>
          <a:noFill/>
          <a:ln>
            <a:noFill/>
          </a:ln>
        </p:spPr>
        <p:txBody>
          <a:bodyPr spcFirstLastPara="1" wrap="square" lIns="91425" tIns="91425" rIns="91425" bIns="91425" anchor="t" anchorCtr="0">
            <a:normAutofit fontScale="47500" lnSpcReduction="20000"/>
          </a:bodyPr>
          <a:lstStyle/>
          <a:p>
            <a:pPr marL="0" lvl="0" indent="0" algn="l" rtl="0">
              <a:spcBef>
                <a:spcPts val="0"/>
              </a:spcBef>
              <a:spcAft>
                <a:spcPts val="0"/>
              </a:spcAft>
              <a:buNone/>
            </a:pPr>
            <a:r>
              <a:rPr lang="en-US" sz="2800">
                <a:solidFill>
                  <a:schemeClr val="accent1"/>
                </a:solidFill>
                <a:latin typeface="Verdana"/>
                <a:ea typeface="Verdana"/>
                <a:cs typeface="Verdana"/>
                <a:sym typeface="Verdana"/>
              </a:rPr>
              <a:t>The following plot shows dominance of non-major top 5 parties during the span of 44 years where Reform party is leading by a huge margin</a:t>
            </a:r>
            <a:endParaRPr sz="2800">
              <a:solidFill>
                <a:schemeClr val="accent1"/>
              </a:solidFill>
              <a:latin typeface="Verdana"/>
              <a:ea typeface="Verdana"/>
              <a:cs typeface="Verdana"/>
              <a:sym typeface="Verdana"/>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pic>
        <p:nvPicPr>
          <p:cNvPr id="186" name="Google Shape;186;p36"/>
          <p:cNvPicPr preferRelativeResize="0"/>
          <p:nvPr/>
        </p:nvPicPr>
        <p:blipFill>
          <a:blip r:embed="rId3">
            <a:alphaModFix/>
          </a:blip>
          <a:stretch>
            <a:fillRect/>
          </a:stretch>
        </p:blipFill>
        <p:spPr>
          <a:xfrm>
            <a:off x="1657200" y="214075"/>
            <a:ext cx="9135525" cy="60036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pic>
        <p:nvPicPr>
          <p:cNvPr id="192" name="Google Shape;192;p37"/>
          <p:cNvPicPr preferRelativeResize="0"/>
          <p:nvPr/>
        </p:nvPicPr>
        <p:blipFill>
          <a:blip r:embed="rId3">
            <a:alphaModFix/>
          </a:blip>
          <a:stretch>
            <a:fillRect/>
          </a:stretch>
        </p:blipFill>
        <p:spPr>
          <a:xfrm>
            <a:off x="1663924" y="152400"/>
            <a:ext cx="8864152" cy="5030276"/>
          </a:xfrm>
          <a:prstGeom prst="rect">
            <a:avLst/>
          </a:prstGeom>
          <a:noFill/>
          <a:ln>
            <a:noFill/>
          </a:ln>
        </p:spPr>
      </p:pic>
      <p:sp>
        <p:nvSpPr>
          <p:cNvPr id="193" name="Google Shape;193;p37"/>
          <p:cNvSpPr txBox="1"/>
          <p:nvPr/>
        </p:nvSpPr>
        <p:spPr>
          <a:xfrm>
            <a:off x="2442225" y="5353175"/>
            <a:ext cx="75735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solidFill>
                  <a:schemeClr val="accent1"/>
                </a:solidFill>
                <a:latin typeface="Verdana"/>
                <a:ea typeface="Verdana"/>
                <a:cs typeface="Verdana"/>
                <a:sym typeface="Verdana"/>
              </a:rPr>
              <a:t>The following bar plot shows number of unique parties with each state aligned in decreasing order</a:t>
            </a:r>
            <a:endParaRPr>
              <a:solidFill>
                <a:schemeClr val="accent1"/>
              </a:solidFill>
              <a:latin typeface="Verdana"/>
              <a:ea typeface="Verdana"/>
              <a:cs typeface="Verdana"/>
              <a:sym typeface="Verdana"/>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38"/>
          <p:cNvSpPr txBox="1">
            <a:spLocks noGrp="1"/>
          </p:cNvSpPr>
          <p:nvPr>
            <p:ph type="title"/>
          </p:nvPr>
        </p:nvSpPr>
        <p:spPr>
          <a:xfrm>
            <a:off x="838200" y="365125"/>
            <a:ext cx="5181600" cy="1002000"/>
          </a:xfrm>
          <a:prstGeom prst="rect">
            <a:avLst/>
          </a:prstGeom>
          <a:noFill/>
          <a:ln>
            <a:noFill/>
          </a:ln>
        </p:spPr>
        <p:txBody>
          <a:bodyPr spcFirstLastPara="1" wrap="square" lIns="0" tIns="45700" rIns="0" bIns="45700" anchor="ctr" anchorCtr="0">
            <a:noAutofit/>
          </a:bodyPr>
          <a:lstStyle/>
          <a:p>
            <a:pPr marL="0" lvl="0" indent="0" algn="l" rtl="0">
              <a:lnSpc>
                <a:spcPct val="90000"/>
              </a:lnSpc>
              <a:spcBef>
                <a:spcPts val="0"/>
              </a:spcBef>
              <a:spcAft>
                <a:spcPts val="0"/>
              </a:spcAft>
              <a:buClr>
                <a:schemeClr val="dk2"/>
              </a:buClr>
              <a:buSzPts val="3200"/>
              <a:buFont typeface="Verdana"/>
              <a:buNone/>
            </a:pPr>
            <a:r>
              <a:rPr lang="en-US" b="1"/>
              <a:t>Conclusions</a:t>
            </a:r>
            <a:endParaRPr b="1"/>
          </a:p>
        </p:txBody>
      </p:sp>
      <p:sp>
        <p:nvSpPr>
          <p:cNvPr id="199" name="Google Shape;199;p38"/>
          <p:cNvSpPr txBox="1">
            <a:spLocks noGrp="1"/>
          </p:cNvSpPr>
          <p:nvPr>
            <p:ph type="body" idx="1"/>
          </p:nvPr>
        </p:nvSpPr>
        <p:spPr>
          <a:xfrm>
            <a:off x="967612" y="2762690"/>
            <a:ext cx="9939900" cy="3389700"/>
          </a:xfrm>
          <a:prstGeom prst="rect">
            <a:avLst/>
          </a:prstGeom>
          <a:noFill/>
          <a:ln>
            <a:noFill/>
          </a:ln>
        </p:spPr>
        <p:txBody>
          <a:bodyPr spcFirstLastPara="1" wrap="square" lIns="0" tIns="45700" rIns="0" bIns="45700" anchor="t" anchorCtr="0">
            <a:normAutofit lnSpcReduction="10000"/>
          </a:bodyPr>
          <a:lstStyle/>
          <a:p>
            <a:pPr marL="914400" lvl="0" indent="-348615" algn="l" rtl="0">
              <a:lnSpc>
                <a:spcPct val="100000"/>
              </a:lnSpc>
              <a:spcBef>
                <a:spcPts val="1200"/>
              </a:spcBef>
              <a:spcAft>
                <a:spcPts val="0"/>
              </a:spcAft>
              <a:buSzPts val="1890"/>
              <a:buAutoNum type="arabicPeriod"/>
            </a:pPr>
            <a:r>
              <a:rPr lang="en-US" sz="1890"/>
              <a:t>We found out New York and California are the most important states as far as total contribution in elections is concerned over the span of 44 years.</a:t>
            </a:r>
            <a:endParaRPr sz="1890"/>
          </a:p>
          <a:p>
            <a:pPr marL="914400" lvl="0" indent="-348615" algn="l" rtl="0">
              <a:lnSpc>
                <a:spcPct val="100000"/>
              </a:lnSpc>
              <a:spcBef>
                <a:spcPts val="0"/>
              </a:spcBef>
              <a:spcAft>
                <a:spcPts val="0"/>
              </a:spcAft>
              <a:buSzPts val="1890"/>
              <a:buAutoNum type="arabicPeriod"/>
            </a:pPr>
            <a:r>
              <a:rPr lang="en-US" sz="1890"/>
              <a:t>Donald J. Trump has been the most influential leader so far followed by Barack H. Obama.</a:t>
            </a:r>
            <a:endParaRPr sz="1890"/>
          </a:p>
          <a:p>
            <a:pPr marL="914400" lvl="0" indent="-348615" algn="l" rtl="0">
              <a:lnSpc>
                <a:spcPct val="100000"/>
              </a:lnSpc>
              <a:spcBef>
                <a:spcPts val="0"/>
              </a:spcBef>
              <a:spcAft>
                <a:spcPts val="0"/>
              </a:spcAft>
              <a:buSzPts val="1890"/>
              <a:buAutoNum type="arabicPeriod"/>
            </a:pPr>
            <a:r>
              <a:rPr lang="en-US" sz="1890"/>
              <a:t>Democrat and Republicans are the only two major parties dominating elections way far than any other party in the history of USA Elections. Although Democrats are found to be slightly ahead then Republicans.</a:t>
            </a:r>
            <a:endParaRPr sz="1890"/>
          </a:p>
          <a:p>
            <a:pPr marL="914400" lvl="0" indent="-348615" algn="l" rtl="0">
              <a:lnSpc>
                <a:spcPct val="100000"/>
              </a:lnSpc>
              <a:spcBef>
                <a:spcPts val="0"/>
              </a:spcBef>
              <a:spcAft>
                <a:spcPts val="0"/>
              </a:spcAft>
              <a:buSzPts val="1890"/>
              <a:buAutoNum type="arabicPeriod"/>
            </a:pPr>
            <a:r>
              <a:rPr lang="en-US" sz="1890"/>
              <a:t>Colorado has been the state with most number of unique parties so far followed by New York.</a:t>
            </a:r>
            <a:endParaRPr sz="1890"/>
          </a:p>
          <a:p>
            <a:pPr marL="914400" lvl="0" indent="-348615" algn="l" rtl="0">
              <a:lnSpc>
                <a:spcPct val="100000"/>
              </a:lnSpc>
              <a:spcBef>
                <a:spcPts val="0"/>
              </a:spcBef>
              <a:spcAft>
                <a:spcPts val="0"/>
              </a:spcAft>
              <a:buSzPts val="1890"/>
              <a:buAutoNum type="arabicPeriod"/>
            </a:pPr>
            <a:r>
              <a:rPr lang="en-US" sz="1890"/>
              <a:t>There are few battleground states(SWING) which mostly decide the fate of candidates, some of them are Pennsylvania, Wisconsin and Illinois.</a:t>
            </a:r>
            <a:endParaRPr sz="1890"/>
          </a:p>
        </p:txBody>
      </p:sp>
      <p:sp>
        <p:nvSpPr>
          <p:cNvPr id="200" name="Google Shape;200;p38"/>
          <p:cNvSpPr txBox="1"/>
          <p:nvPr/>
        </p:nvSpPr>
        <p:spPr>
          <a:xfrm>
            <a:off x="559200" y="1159450"/>
            <a:ext cx="11010600" cy="1426500"/>
          </a:xfrm>
          <a:prstGeom prst="rect">
            <a:avLst/>
          </a:prstGeom>
          <a:noFill/>
          <a:ln>
            <a:noFill/>
          </a:ln>
        </p:spPr>
        <p:txBody>
          <a:bodyPr spcFirstLastPara="1" wrap="square" lIns="91425" tIns="91425" rIns="91425" bIns="91425" anchor="t" anchorCtr="0">
            <a:noAutofit/>
          </a:bodyPr>
          <a:lstStyle/>
          <a:p>
            <a:pPr marL="228600" lvl="0" indent="0" algn="ctr" rtl="0">
              <a:lnSpc>
                <a:spcPct val="70000"/>
              </a:lnSpc>
              <a:spcBef>
                <a:spcPts val="0"/>
              </a:spcBef>
              <a:spcAft>
                <a:spcPts val="0"/>
              </a:spcAft>
              <a:buNone/>
            </a:pPr>
            <a:endParaRPr sz="1890">
              <a:solidFill>
                <a:schemeClr val="accent1"/>
              </a:solidFill>
              <a:latin typeface="Verdana"/>
              <a:ea typeface="Verdana"/>
              <a:cs typeface="Verdana"/>
              <a:sym typeface="Verdana"/>
            </a:endParaRPr>
          </a:p>
          <a:p>
            <a:pPr marL="228600" lvl="0" indent="0" algn="l" rtl="0">
              <a:lnSpc>
                <a:spcPct val="70000"/>
              </a:lnSpc>
              <a:spcBef>
                <a:spcPts val="0"/>
              </a:spcBef>
              <a:spcAft>
                <a:spcPts val="0"/>
              </a:spcAft>
              <a:buNone/>
            </a:pPr>
            <a:endParaRPr sz="1890">
              <a:solidFill>
                <a:schemeClr val="accent1"/>
              </a:solidFill>
              <a:latin typeface="Verdana"/>
              <a:ea typeface="Verdana"/>
              <a:cs typeface="Verdana"/>
              <a:sym typeface="Verdana"/>
            </a:endParaRPr>
          </a:p>
          <a:p>
            <a:pPr marL="228600" lvl="0" indent="0" algn="l" rtl="0">
              <a:lnSpc>
                <a:spcPct val="70000"/>
              </a:lnSpc>
              <a:spcBef>
                <a:spcPts val="0"/>
              </a:spcBef>
              <a:spcAft>
                <a:spcPts val="0"/>
              </a:spcAft>
              <a:buNone/>
            </a:pPr>
            <a:r>
              <a:rPr lang="en-US" sz="1890">
                <a:solidFill>
                  <a:schemeClr val="accent1"/>
                </a:solidFill>
                <a:latin typeface="Verdana"/>
                <a:ea typeface="Verdana"/>
                <a:cs typeface="Verdana"/>
                <a:sym typeface="Verdana"/>
              </a:rPr>
              <a:t>Based on the analysis, we drew many conclusions about the US presidential election</a:t>
            </a:r>
            <a:endParaRPr sz="1890">
              <a:solidFill>
                <a:schemeClr val="accent1"/>
              </a:solidFill>
              <a:latin typeface="Verdana"/>
              <a:ea typeface="Verdana"/>
              <a:cs typeface="Verdana"/>
              <a:sym typeface="Verdana"/>
            </a:endParaRPr>
          </a:p>
          <a:p>
            <a:pPr marL="228600" lvl="0" indent="0" algn="l" rtl="0">
              <a:lnSpc>
                <a:spcPct val="70000"/>
              </a:lnSpc>
              <a:spcBef>
                <a:spcPts val="0"/>
              </a:spcBef>
              <a:spcAft>
                <a:spcPts val="0"/>
              </a:spcAft>
              <a:buNone/>
            </a:pPr>
            <a:endParaRPr sz="1890">
              <a:solidFill>
                <a:schemeClr val="accent1"/>
              </a:solidFill>
              <a:latin typeface="Verdana"/>
              <a:ea typeface="Verdana"/>
              <a:cs typeface="Verdana"/>
              <a:sym typeface="Verdana"/>
            </a:endParaRPr>
          </a:p>
          <a:p>
            <a:pPr marL="0" lvl="0" indent="0" algn="l" rtl="0">
              <a:lnSpc>
                <a:spcPct val="70000"/>
              </a:lnSpc>
              <a:spcBef>
                <a:spcPts val="0"/>
              </a:spcBef>
              <a:spcAft>
                <a:spcPts val="0"/>
              </a:spcAft>
              <a:buNone/>
            </a:pPr>
            <a:r>
              <a:rPr lang="en-US" sz="1890">
                <a:solidFill>
                  <a:schemeClr val="accent1"/>
                </a:solidFill>
                <a:latin typeface="Verdana"/>
                <a:ea typeface="Verdana"/>
                <a:cs typeface="Verdana"/>
                <a:sym typeface="Verdana"/>
              </a:rPr>
              <a:t>   trends, party dynamics, and state-level voting behaviors. </a:t>
            </a:r>
            <a:endParaRPr sz="2800">
              <a:solidFill>
                <a:schemeClr val="accent1"/>
              </a:solidFill>
              <a:latin typeface="Verdana"/>
              <a:ea typeface="Verdana"/>
              <a:cs typeface="Verdana"/>
              <a:sym typeface="Verdana"/>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39"/>
          <p:cNvSpPr txBox="1">
            <a:spLocks noGrp="1"/>
          </p:cNvSpPr>
          <p:nvPr>
            <p:ph type="title"/>
          </p:nvPr>
        </p:nvSpPr>
        <p:spPr>
          <a:xfrm>
            <a:off x="838200" y="302550"/>
            <a:ext cx="10515600" cy="1053300"/>
          </a:xfrm>
          <a:prstGeom prst="rect">
            <a:avLst/>
          </a:prstGeom>
          <a:noFill/>
          <a:ln>
            <a:noFill/>
          </a:ln>
        </p:spPr>
        <p:txBody>
          <a:bodyPr spcFirstLastPara="1" wrap="square" lIns="0" tIns="45700" rIns="0" bIns="45700" anchor="ctr" anchorCtr="0">
            <a:normAutofit/>
          </a:bodyPr>
          <a:lstStyle/>
          <a:p>
            <a:pPr marL="0" lvl="0" indent="0" algn="ctr" rtl="0">
              <a:lnSpc>
                <a:spcPct val="90000"/>
              </a:lnSpc>
              <a:spcBef>
                <a:spcPts val="0"/>
              </a:spcBef>
              <a:spcAft>
                <a:spcPts val="0"/>
              </a:spcAft>
              <a:buClr>
                <a:schemeClr val="dk2"/>
              </a:buClr>
              <a:buSzPts val="3200"/>
              <a:buFont typeface="Verdana"/>
              <a:buNone/>
            </a:pPr>
            <a:r>
              <a:rPr lang="en-US" b="1"/>
              <a:t>Future Research</a:t>
            </a:r>
            <a:endParaRPr b="1"/>
          </a:p>
        </p:txBody>
      </p:sp>
      <p:sp>
        <p:nvSpPr>
          <p:cNvPr id="207" name="Google Shape;207;p39"/>
          <p:cNvSpPr txBox="1">
            <a:spLocks noGrp="1"/>
          </p:cNvSpPr>
          <p:nvPr>
            <p:ph type="body" idx="1"/>
          </p:nvPr>
        </p:nvSpPr>
        <p:spPr>
          <a:xfrm>
            <a:off x="899875" y="2095750"/>
            <a:ext cx="10515600" cy="3885300"/>
          </a:xfrm>
          <a:prstGeom prst="rect">
            <a:avLst/>
          </a:prstGeom>
          <a:noFill/>
          <a:ln>
            <a:noFill/>
          </a:ln>
        </p:spPr>
        <p:txBody>
          <a:bodyPr spcFirstLastPara="1" wrap="square" lIns="0" tIns="45700" rIns="0" bIns="45700" anchor="t" anchorCtr="0">
            <a:normAutofit/>
          </a:bodyPr>
          <a:lstStyle/>
          <a:p>
            <a:pPr marL="228600" lvl="0" indent="-234950" algn="just" rtl="0">
              <a:lnSpc>
                <a:spcPct val="90000"/>
              </a:lnSpc>
              <a:spcBef>
                <a:spcPts val="0"/>
              </a:spcBef>
              <a:spcAft>
                <a:spcPts val="0"/>
              </a:spcAft>
              <a:buSzPts val="2900"/>
              <a:buChar char="•"/>
            </a:pPr>
            <a:r>
              <a:rPr lang="en-US" sz="2091" b="1"/>
              <a:t>Incorporating additional data sources</a:t>
            </a:r>
            <a:r>
              <a:rPr lang="en-US" sz="2091"/>
              <a:t>, such as demographic data, economic indicators, and polling data, to gain deeper insights into voter behavior.</a:t>
            </a:r>
            <a:endParaRPr sz="2091"/>
          </a:p>
          <a:p>
            <a:pPr marL="228600" lvl="0" indent="-196850" algn="just" rtl="0">
              <a:lnSpc>
                <a:spcPct val="90000"/>
              </a:lnSpc>
              <a:spcBef>
                <a:spcPts val="1200"/>
              </a:spcBef>
              <a:spcAft>
                <a:spcPts val="0"/>
              </a:spcAft>
              <a:buSzPts val="2300"/>
              <a:buChar char="•"/>
            </a:pPr>
            <a:r>
              <a:rPr lang="en-US" sz="2091" b="1"/>
              <a:t>Developing predictive models</a:t>
            </a:r>
            <a:r>
              <a:rPr lang="en-US" sz="2091"/>
              <a:t> to forecast election outcomes based on historical data and relevant factors.</a:t>
            </a:r>
            <a:endParaRPr sz="2091"/>
          </a:p>
          <a:p>
            <a:pPr marL="228600" lvl="0" indent="-196850" algn="just" rtl="0">
              <a:lnSpc>
                <a:spcPct val="90000"/>
              </a:lnSpc>
              <a:spcBef>
                <a:spcPts val="1200"/>
              </a:spcBef>
              <a:spcAft>
                <a:spcPts val="0"/>
              </a:spcAft>
              <a:buSzPts val="2300"/>
              <a:buChar char="•"/>
            </a:pPr>
            <a:r>
              <a:rPr lang="en-US" sz="2091" b="1"/>
              <a:t>Exploring advanced data visualization techniques</a:t>
            </a:r>
            <a:r>
              <a:rPr lang="en-US" sz="2091"/>
              <a:t>, such as interactive dashboards or virtual reality environments, to enhance the presentation and understanding of election data.</a:t>
            </a:r>
            <a:endParaRPr sz="2091"/>
          </a:p>
          <a:p>
            <a:pPr marL="228600" lvl="0" indent="-196850" algn="just" rtl="0">
              <a:lnSpc>
                <a:spcPct val="90000"/>
              </a:lnSpc>
              <a:spcBef>
                <a:spcPts val="1200"/>
              </a:spcBef>
              <a:spcAft>
                <a:spcPts val="0"/>
              </a:spcAft>
              <a:buSzPts val="2300"/>
              <a:buChar char="•"/>
            </a:pPr>
            <a:r>
              <a:rPr lang="en-US" sz="2091" b="1"/>
              <a:t>Investigating potential discrepancies or biases</a:t>
            </a:r>
            <a:r>
              <a:rPr lang="en-US" sz="2091"/>
              <a:t> in the data collection and analysis processes, and proposing methods to mitigate them.</a:t>
            </a:r>
            <a:endParaRPr sz="2091"/>
          </a:p>
        </p:txBody>
      </p:sp>
      <p:sp>
        <p:nvSpPr>
          <p:cNvPr id="208" name="Google Shape;208;p39"/>
          <p:cNvSpPr txBox="1"/>
          <p:nvPr/>
        </p:nvSpPr>
        <p:spPr>
          <a:xfrm>
            <a:off x="1026450" y="1355850"/>
            <a:ext cx="10139100" cy="738900"/>
          </a:xfrm>
          <a:prstGeom prst="rect">
            <a:avLst/>
          </a:prstGeom>
          <a:noFill/>
          <a:ln>
            <a:noFill/>
          </a:ln>
        </p:spPr>
        <p:txBody>
          <a:bodyPr spcFirstLastPara="1" wrap="square" lIns="91425" tIns="91425" rIns="91425" bIns="91425" anchor="ctr" anchorCtr="0">
            <a:spAutoFit/>
          </a:bodyPr>
          <a:lstStyle/>
          <a:p>
            <a:pPr marL="0" lvl="0" indent="0" algn="l" rtl="0">
              <a:spcBef>
                <a:spcPts val="0"/>
              </a:spcBef>
              <a:spcAft>
                <a:spcPts val="0"/>
              </a:spcAft>
              <a:buNone/>
            </a:pPr>
            <a:r>
              <a:rPr lang="en-US" sz="1800">
                <a:solidFill>
                  <a:schemeClr val="accent1"/>
                </a:solidFill>
                <a:latin typeface="Verdana"/>
                <a:ea typeface="Verdana"/>
                <a:cs typeface="Verdana"/>
                <a:sym typeface="Verdana"/>
              </a:rPr>
              <a:t>Although we came up for the solutions of our problem statement, but there is always scope for development, some of them could be:</a:t>
            </a:r>
            <a:endParaRPr sz="1800">
              <a:solidFill>
                <a:schemeClr val="accent1"/>
              </a:solidFill>
              <a:latin typeface="Verdana"/>
              <a:ea typeface="Verdana"/>
              <a:cs typeface="Verdana"/>
              <a:sym typeface="Verdana"/>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40"/>
          <p:cNvSpPr txBox="1">
            <a:spLocks noGrp="1"/>
          </p:cNvSpPr>
          <p:nvPr>
            <p:ph type="title"/>
          </p:nvPr>
        </p:nvSpPr>
        <p:spPr>
          <a:xfrm>
            <a:off x="838200" y="340450"/>
            <a:ext cx="10515600" cy="1325700"/>
          </a:xfrm>
          <a:prstGeom prst="rect">
            <a:avLst/>
          </a:prstGeom>
        </p:spPr>
        <p:txBody>
          <a:bodyPr spcFirstLastPara="1" wrap="square" lIns="0" tIns="45700" rIns="0" bIns="45700" anchor="ctr" anchorCtr="0">
            <a:normAutofit/>
          </a:bodyPr>
          <a:lstStyle/>
          <a:p>
            <a:pPr marL="0" lvl="0" indent="0" algn="ctr" rtl="0">
              <a:spcBef>
                <a:spcPts val="0"/>
              </a:spcBef>
              <a:spcAft>
                <a:spcPts val="0"/>
              </a:spcAft>
              <a:buNone/>
            </a:pPr>
            <a:r>
              <a:rPr lang="en-US"/>
              <a:t>References</a:t>
            </a:r>
            <a:endParaRPr/>
          </a:p>
        </p:txBody>
      </p:sp>
      <p:sp>
        <p:nvSpPr>
          <p:cNvPr id="215" name="Google Shape;215;p40"/>
          <p:cNvSpPr txBox="1">
            <a:spLocks noGrp="1"/>
          </p:cNvSpPr>
          <p:nvPr>
            <p:ph type="body" idx="1"/>
          </p:nvPr>
        </p:nvSpPr>
        <p:spPr>
          <a:xfrm>
            <a:off x="838200" y="1825625"/>
            <a:ext cx="10515600" cy="4351200"/>
          </a:xfrm>
          <a:prstGeom prst="rect">
            <a:avLst/>
          </a:prstGeom>
        </p:spPr>
        <p:txBody>
          <a:bodyPr spcFirstLastPara="1" wrap="square" lIns="0" tIns="45700" rIns="0" bIns="45700" anchor="t" anchorCtr="0">
            <a:normAutofit/>
          </a:bodyPr>
          <a:lstStyle/>
          <a:p>
            <a:pPr marL="0" lvl="0" indent="0" algn="l" rtl="0">
              <a:spcBef>
                <a:spcPts val="0"/>
              </a:spcBef>
              <a:spcAft>
                <a:spcPts val="0"/>
              </a:spcAft>
              <a:buNone/>
            </a:pPr>
            <a:r>
              <a:rPr lang="en-US"/>
              <a:t>Kaggle</a:t>
            </a:r>
            <a:endParaRPr/>
          </a:p>
          <a:p>
            <a:pPr marL="0" lvl="0" indent="0" algn="l" rtl="0">
              <a:spcBef>
                <a:spcPts val="1200"/>
              </a:spcBef>
              <a:spcAft>
                <a:spcPts val="0"/>
              </a:spcAft>
              <a:buNone/>
            </a:pPr>
            <a:r>
              <a:rPr lang="en-US"/>
              <a:t>MIT Election Lab Dataset</a:t>
            </a:r>
            <a:endParaRPr/>
          </a:p>
          <a:p>
            <a:pPr marL="0" lvl="0" indent="0" algn="l" rtl="0">
              <a:spcBef>
                <a:spcPts val="1200"/>
              </a:spcBef>
              <a:spcAft>
                <a:spcPts val="0"/>
              </a:spcAft>
              <a:buNone/>
            </a:pPr>
            <a:r>
              <a:rPr lang="en-US"/>
              <a:t>Google.com</a:t>
            </a:r>
            <a:endParaRPr/>
          </a:p>
          <a:p>
            <a:pPr marL="0" lvl="0" indent="0" algn="l" rtl="0">
              <a:spcBef>
                <a:spcPts val="1200"/>
              </a:spcBef>
              <a:spcAft>
                <a:spcPts val="1200"/>
              </a:spcAft>
              <a:buNone/>
            </a:pPr>
            <a:r>
              <a:rPr lang="en-US"/>
              <a:t>Wikipedia</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41"/>
          <p:cNvSpPr txBox="1">
            <a:spLocks noGrp="1"/>
          </p:cNvSpPr>
          <p:nvPr>
            <p:ph type="title"/>
          </p:nvPr>
        </p:nvSpPr>
        <p:spPr>
          <a:xfrm>
            <a:off x="740664" y="2766217"/>
            <a:ext cx="5483400" cy="1737300"/>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dk2"/>
              </a:buClr>
              <a:buSzPts val="6000"/>
              <a:buFont typeface="Verdana"/>
              <a:buNone/>
            </a:pPr>
            <a:r>
              <a:rPr lang="en-US"/>
              <a:t>Thank you</a:t>
            </a:r>
            <a:br>
              <a:rPr lang="en-US"/>
            </a:br>
            <a:endParaRPr/>
          </a:p>
        </p:txBody>
      </p:sp>
      <p:sp>
        <p:nvSpPr>
          <p:cNvPr id="221" name="Google Shape;221;p41"/>
          <p:cNvSpPr txBox="1"/>
          <p:nvPr/>
        </p:nvSpPr>
        <p:spPr>
          <a:xfrm>
            <a:off x="740664" y="4190828"/>
            <a:ext cx="3350400" cy="3078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020563-4D15-A935-668D-E3B83E3BA96F}"/>
              </a:ext>
            </a:extLst>
          </p:cNvPr>
          <p:cNvSpPr>
            <a:spLocks noGrp="1"/>
          </p:cNvSpPr>
          <p:nvPr>
            <p:ph type="title"/>
          </p:nvPr>
        </p:nvSpPr>
        <p:spPr/>
        <p:txBody>
          <a:bodyPr>
            <a:normAutofit/>
          </a:bodyPr>
          <a:lstStyle/>
          <a:p>
            <a:pPr algn="ctr"/>
            <a:r>
              <a:rPr lang="en-US" sz="3900" b="1" dirty="0"/>
              <a:t>Presentation Outline</a:t>
            </a:r>
            <a:endParaRPr lang="en-IN" sz="3900" b="1" dirty="0"/>
          </a:p>
        </p:txBody>
      </p:sp>
      <p:sp>
        <p:nvSpPr>
          <p:cNvPr id="3" name="Text Placeholder 2">
            <a:extLst>
              <a:ext uri="{FF2B5EF4-FFF2-40B4-BE49-F238E27FC236}">
                <a16:creationId xmlns:a16="http://schemas.microsoft.com/office/drawing/2014/main" id="{438793BC-E8ED-4FA9-CAA6-5CF7BD260CC5}"/>
              </a:ext>
            </a:extLst>
          </p:cNvPr>
          <p:cNvSpPr>
            <a:spLocks noGrp="1"/>
          </p:cNvSpPr>
          <p:nvPr>
            <p:ph type="body" idx="1"/>
          </p:nvPr>
        </p:nvSpPr>
        <p:spPr>
          <a:xfrm>
            <a:off x="838200" y="1690688"/>
            <a:ext cx="10515600" cy="4486275"/>
          </a:xfrm>
        </p:spPr>
        <p:txBody>
          <a:bodyPr>
            <a:normAutofit lnSpcReduction="10000"/>
          </a:bodyPr>
          <a:lstStyle/>
          <a:p>
            <a:pPr>
              <a:lnSpc>
                <a:spcPct val="150000"/>
              </a:lnSpc>
            </a:pPr>
            <a:r>
              <a:rPr lang="en-US" dirty="0">
                <a:hlinkClick r:id="rId2" action="ppaction://hlinksldjump">
                  <a:extLst>
                    <a:ext uri="{A12FA001-AC4F-418D-AE19-62706E023703}">
                      <ahyp:hlinkClr xmlns:ahyp="http://schemas.microsoft.com/office/drawing/2018/hyperlinkcolor" val="tx"/>
                    </a:ext>
                  </a:extLst>
                </a:hlinkClick>
              </a:rPr>
              <a:t>Problem Statement</a:t>
            </a:r>
            <a:r>
              <a:rPr lang="en-US" dirty="0"/>
              <a:t>		</a:t>
            </a:r>
          </a:p>
          <a:p>
            <a:pPr>
              <a:lnSpc>
                <a:spcPct val="150000"/>
              </a:lnSpc>
            </a:pPr>
            <a:r>
              <a:rPr lang="en-US" dirty="0">
                <a:hlinkClick r:id="rId3" action="ppaction://hlinksldjump">
                  <a:extLst>
                    <a:ext uri="{A12FA001-AC4F-418D-AE19-62706E023703}">
                      <ahyp:hlinkClr xmlns:ahyp="http://schemas.microsoft.com/office/drawing/2018/hyperlinkcolor" val="tx"/>
                    </a:ext>
                  </a:extLst>
                </a:hlinkClick>
              </a:rPr>
              <a:t>Significance</a:t>
            </a:r>
            <a:endParaRPr lang="en-US" dirty="0"/>
          </a:p>
          <a:p>
            <a:pPr>
              <a:lnSpc>
                <a:spcPct val="150000"/>
              </a:lnSpc>
            </a:pPr>
            <a:r>
              <a:rPr lang="en-US" dirty="0">
                <a:hlinkClick r:id="rId4" action="ppaction://hlinksldjump">
                  <a:extLst>
                    <a:ext uri="{A12FA001-AC4F-418D-AE19-62706E023703}">
                      <ahyp:hlinkClr xmlns:ahyp="http://schemas.microsoft.com/office/drawing/2018/hyperlinkcolor" val="tx"/>
                    </a:ext>
                  </a:extLst>
                </a:hlinkClick>
              </a:rPr>
              <a:t>Problem Description</a:t>
            </a:r>
            <a:endParaRPr lang="en-US" dirty="0"/>
          </a:p>
          <a:p>
            <a:pPr>
              <a:lnSpc>
                <a:spcPct val="150000"/>
              </a:lnSpc>
            </a:pPr>
            <a:r>
              <a:rPr lang="en-US" dirty="0">
                <a:hlinkClick r:id="rId5" action="ppaction://hlinksldjump">
                  <a:extLst>
                    <a:ext uri="{A12FA001-AC4F-418D-AE19-62706E023703}">
                      <ahyp:hlinkClr xmlns:ahyp="http://schemas.microsoft.com/office/drawing/2018/hyperlinkcolor" val="tx"/>
                    </a:ext>
                  </a:extLst>
                </a:hlinkClick>
              </a:rPr>
              <a:t>Development Methodology</a:t>
            </a:r>
            <a:endParaRPr lang="en-US" dirty="0"/>
          </a:p>
          <a:p>
            <a:pPr>
              <a:lnSpc>
                <a:spcPct val="150000"/>
              </a:lnSpc>
            </a:pPr>
            <a:r>
              <a:rPr lang="en-US" dirty="0">
                <a:hlinkClick r:id="rId6" action="ppaction://hlinksldjump">
                  <a:extLst>
                    <a:ext uri="{A12FA001-AC4F-418D-AE19-62706E023703}">
                      <ahyp:hlinkClr xmlns:ahyp="http://schemas.microsoft.com/office/drawing/2018/hyperlinkcolor" val="tx"/>
                    </a:ext>
                  </a:extLst>
                </a:hlinkClick>
              </a:rPr>
              <a:t>Results</a:t>
            </a:r>
            <a:endParaRPr lang="en-US" dirty="0"/>
          </a:p>
          <a:p>
            <a:pPr>
              <a:lnSpc>
                <a:spcPct val="150000"/>
              </a:lnSpc>
            </a:pPr>
            <a:r>
              <a:rPr lang="en-US" dirty="0">
                <a:hlinkClick r:id="rId7" action="ppaction://hlinksldjump">
                  <a:extLst>
                    <a:ext uri="{A12FA001-AC4F-418D-AE19-62706E023703}">
                      <ahyp:hlinkClr xmlns:ahyp="http://schemas.microsoft.com/office/drawing/2018/hyperlinkcolor" val="tx"/>
                    </a:ext>
                  </a:extLst>
                </a:hlinkClick>
              </a:rPr>
              <a:t>Conclusion</a:t>
            </a:r>
            <a:endParaRPr lang="en-US" dirty="0"/>
          </a:p>
          <a:p>
            <a:pPr>
              <a:lnSpc>
                <a:spcPct val="150000"/>
              </a:lnSpc>
            </a:pPr>
            <a:r>
              <a:rPr lang="en-US" dirty="0">
                <a:hlinkClick r:id="rId8" action="ppaction://hlinksldjump">
                  <a:extLst>
                    <a:ext uri="{A12FA001-AC4F-418D-AE19-62706E023703}">
                      <ahyp:hlinkClr xmlns:ahyp="http://schemas.microsoft.com/office/drawing/2018/hyperlinkcolor" val="tx"/>
                    </a:ext>
                  </a:extLst>
                </a:hlinkClick>
              </a:rPr>
              <a:t>Future Research</a:t>
            </a:r>
            <a:endParaRPr lang="en-US" dirty="0"/>
          </a:p>
          <a:p>
            <a:endParaRPr lang="en-IN" dirty="0"/>
          </a:p>
        </p:txBody>
      </p:sp>
    </p:spTree>
    <p:extLst>
      <p:ext uri="{BB962C8B-B14F-4D97-AF65-F5344CB8AC3E}">
        <p14:creationId xmlns:p14="http://schemas.microsoft.com/office/powerpoint/2010/main" val="9275833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6"/>
          <p:cNvSpPr txBox="1">
            <a:spLocks noGrp="1"/>
          </p:cNvSpPr>
          <p:nvPr>
            <p:ph type="title"/>
          </p:nvPr>
        </p:nvSpPr>
        <p:spPr>
          <a:xfrm>
            <a:off x="838200" y="365125"/>
            <a:ext cx="10515600" cy="1325700"/>
          </a:xfrm>
          <a:prstGeom prst="rect">
            <a:avLst/>
          </a:prstGeom>
          <a:noFill/>
          <a:ln>
            <a:noFill/>
          </a:ln>
        </p:spPr>
        <p:txBody>
          <a:bodyPr spcFirstLastPara="1" wrap="square" lIns="0" tIns="45700" rIns="0" bIns="45700" anchor="ctr" anchorCtr="0">
            <a:normAutofit/>
          </a:bodyPr>
          <a:lstStyle/>
          <a:p>
            <a:pPr marL="0" lvl="0" indent="0" algn="ctr" rtl="0">
              <a:lnSpc>
                <a:spcPct val="90000"/>
              </a:lnSpc>
              <a:spcBef>
                <a:spcPts val="0"/>
              </a:spcBef>
              <a:spcAft>
                <a:spcPts val="0"/>
              </a:spcAft>
              <a:buClr>
                <a:schemeClr val="dk2"/>
              </a:buClr>
              <a:buSzPts val="3200"/>
              <a:buFont typeface="Verdana"/>
              <a:buNone/>
            </a:pPr>
            <a:r>
              <a:rPr lang="en-US" sz="3900" b="1"/>
              <a:t>Problem Statement</a:t>
            </a:r>
            <a:endParaRPr sz="3900" b="1"/>
          </a:p>
        </p:txBody>
      </p:sp>
      <p:sp>
        <p:nvSpPr>
          <p:cNvPr id="111" name="Google Shape;111;p26"/>
          <p:cNvSpPr txBox="1">
            <a:spLocks noGrp="1"/>
          </p:cNvSpPr>
          <p:nvPr>
            <p:ph type="body" idx="1"/>
          </p:nvPr>
        </p:nvSpPr>
        <p:spPr>
          <a:xfrm>
            <a:off x="838200" y="1825625"/>
            <a:ext cx="10515600" cy="4351200"/>
          </a:xfrm>
          <a:prstGeom prst="rect">
            <a:avLst/>
          </a:prstGeom>
          <a:noFill/>
          <a:ln>
            <a:noFill/>
          </a:ln>
        </p:spPr>
        <p:txBody>
          <a:bodyPr spcFirstLastPara="1" wrap="square" lIns="0" tIns="45700" rIns="0" bIns="45700" anchor="t" anchorCtr="0">
            <a:normAutofit/>
          </a:bodyPr>
          <a:lstStyle/>
          <a:p>
            <a:pPr marL="0" lvl="0" indent="0" algn="ctr" rtl="0">
              <a:lnSpc>
                <a:spcPct val="100000"/>
              </a:lnSpc>
              <a:spcBef>
                <a:spcPts val="0"/>
              </a:spcBef>
              <a:spcAft>
                <a:spcPts val="0"/>
              </a:spcAft>
              <a:buNone/>
            </a:pPr>
            <a:endParaRPr sz="2200"/>
          </a:p>
          <a:p>
            <a:pPr marL="0" lvl="0" indent="0" algn="just" rtl="0">
              <a:lnSpc>
                <a:spcPct val="100000"/>
              </a:lnSpc>
              <a:spcBef>
                <a:spcPts val="0"/>
              </a:spcBef>
              <a:spcAft>
                <a:spcPts val="0"/>
              </a:spcAft>
              <a:buNone/>
            </a:pPr>
            <a:r>
              <a:rPr lang="en-US" sz="2200"/>
              <a:t>Understanding the dynamics behind USA election results is crucial for political strategists, policymakers, and the public alike. With the vast amount of data spanning from 1970 to 2020, there's a pressing need to dissect and analyze these elections comprehensively. However, the complexity of factors influencing election outcomes presents a formidable challenge. Identifying these factors and understanding their interplay is pivotal for enhancing our understanding of the electoral process.</a:t>
            </a:r>
            <a:endParaRPr sz="2200"/>
          </a:p>
          <a:p>
            <a:pPr marL="0" lvl="0" indent="0" algn="ctr" rtl="0">
              <a:lnSpc>
                <a:spcPct val="100000"/>
              </a:lnSpc>
              <a:spcBef>
                <a:spcPts val="0"/>
              </a:spcBef>
              <a:spcAft>
                <a:spcPts val="0"/>
              </a:spcAft>
              <a:buSzPts val="2800"/>
              <a:buNone/>
            </a:pPr>
            <a:endParaRPr sz="22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27"/>
          <p:cNvSpPr txBox="1">
            <a:spLocks noGrp="1"/>
          </p:cNvSpPr>
          <p:nvPr>
            <p:ph type="title"/>
          </p:nvPr>
        </p:nvSpPr>
        <p:spPr>
          <a:xfrm>
            <a:off x="838200" y="302550"/>
            <a:ext cx="10515600" cy="795600"/>
          </a:xfrm>
          <a:prstGeom prst="rect">
            <a:avLst/>
          </a:prstGeom>
          <a:noFill/>
          <a:ln>
            <a:noFill/>
          </a:ln>
        </p:spPr>
        <p:txBody>
          <a:bodyPr spcFirstLastPara="1" wrap="square" lIns="0" tIns="45700" rIns="0" bIns="45700" anchor="ctr" anchorCtr="0">
            <a:normAutofit/>
          </a:bodyPr>
          <a:lstStyle/>
          <a:p>
            <a:pPr marL="0" lvl="0" indent="0" algn="ctr" rtl="0">
              <a:lnSpc>
                <a:spcPct val="90000"/>
              </a:lnSpc>
              <a:spcBef>
                <a:spcPts val="0"/>
              </a:spcBef>
              <a:spcAft>
                <a:spcPts val="0"/>
              </a:spcAft>
              <a:buClr>
                <a:schemeClr val="dk2"/>
              </a:buClr>
              <a:buSzPts val="3200"/>
              <a:buFont typeface="Verdana"/>
              <a:buNone/>
            </a:pPr>
            <a:r>
              <a:rPr lang="en-US" b="1"/>
              <a:t>Significance</a:t>
            </a:r>
            <a:endParaRPr b="1"/>
          </a:p>
        </p:txBody>
      </p:sp>
      <p:sp>
        <p:nvSpPr>
          <p:cNvPr id="118" name="Google Shape;118;p27"/>
          <p:cNvSpPr txBox="1">
            <a:spLocks noGrp="1"/>
          </p:cNvSpPr>
          <p:nvPr>
            <p:ph type="body" idx="1"/>
          </p:nvPr>
        </p:nvSpPr>
        <p:spPr>
          <a:xfrm>
            <a:off x="838200" y="1187825"/>
            <a:ext cx="10515600" cy="5188200"/>
          </a:xfrm>
          <a:prstGeom prst="rect">
            <a:avLst/>
          </a:prstGeom>
          <a:noFill/>
          <a:ln>
            <a:noFill/>
          </a:ln>
        </p:spPr>
        <p:txBody>
          <a:bodyPr spcFirstLastPara="1" wrap="square" lIns="0" tIns="45700" rIns="0" bIns="45700" anchor="t" anchorCtr="0">
            <a:normAutofit fontScale="92500" lnSpcReduction="20000"/>
          </a:bodyPr>
          <a:lstStyle/>
          <a:p>
            <a:pPr marL="228600" lvl="0" indent="-215265" algn="just" rtl="0">
              <a:lnSpc>
                <a:spcPct val="100000"/>
              </a:lnSpc>
              <a:spcBef>
                <a:spcPts val="0"/>
              </a:spcBef>
              <a:spcAft>
                <a:spcPts val="0"/>
              </a:spcAft>
              <a:buSzPct val="127272"/>
              <a:buChar char="•"/>
            </a:pPr>
            <a:r>
              <a:rPr lang="en-US" sz="2200" b="1"/>
              <a:t>Informing Political Strategy:</a:t>
            </a:r>
            <a:r>
              <a:rPr lang="en-US" sz="2200"/>
              <a:t> </a:t>
            </a:r>
            <a:r>
              <a:rPr lang="en-US" sz="1991"/>
              <a:t>By delving into past election data, we can uncover patterns and trends that inform political strategies. This understanding allows for more effective campaign planning and resource allocation.</a:t>
            </a:r>
            <a:endParaRPr sz="1991"/>
          </a:p>
          <a:p>
            <a:pPr marL="228600" lvl="0" indent="-180022" algn="just" rtl="0">
              <a:lnSpc>
                <a:spcPct val="100000"/>
              </a:lnSpc>
              <a:spcBef>
                <a:spcPts val="1200"/>
              </a:spcBef>
              <a:spcAft>
                <a:spcPts val="0"/>
              </a:spcAft>
              <a:buSzPct val="100000"/>
              <a:buChar char="•"/>
            </a:pPr>
            <a:r>
              <a:rPr lang="en-US" sz="2200" b="1"/>
              <a:t>Enhancing Public Understanding:</a:t>
            </a:r>
            <a:r>
              <a:rPr lang="en-US" sz="2200"/>
              <a:t> </a:t>
            </a:r>
            <a:r>
              <a:rPr lang="en-US" sz="1991"/>
              <a:t>Providing insights into the factors shaping election results fosters a better-informed electorate. Understanding the dynamics of elections empowers voters to make more educated choices.</a:t>
            </a:r>
            <a:endParaRPr sz="1991"/>
          </a:p>
          <a:p>
            <a:pPr marL="228600" lvl="0" indent="-180022" algn="just" rtl="0">
              <a:lnSpc>
                <a:spcPct val="100000"/>
              </a:lnSpc>
              <a:spcBef>
                <a:spcPts val="1200"/>
              </a:spcBef>
              <a:spcAft>
                <a:spcPts val="0"/>
              </a:spcAft>
              <a:buSzPct val="100000"/>
              <a:buChar char="•"/>
            </a:pPr>
            <a:r>
              <a:rPr lang="en-US" sz="2200" b="1"/>
              <a:t>Predictive Analysis:</a:t>
            </a:r>
            <a:r>
              <a:rPr lang="en-US" sz="2200"/>
              <a:t> </a:t>
            </a:r>
            <a:r>
              <a:rPr lang="en-US" sz="1991"/>
              <a:t>Developing a methodology for predicting future election outcomes based on historical data enables stakeholders to anticipate electoral trends. This predictive capability is invaluable for shaping political campaigns and policy agendas</a:t>
            </a:r>
            <a:endParaRPr sz="1991"/>
          </a:p>
          <a:p>
            <a:pPr marL="228600" lvl="0" indent="-180022" algn="just" rtl="0">
              <a:lnSpc>
                <a:spcPct val="100000"/>
              </a:lnSpc>
              <a:spcBef>
                <a:spcPts val="1200"/>
              </a:spcBef>
              <a:spcAft>
                <a:spcPts val="0"/>
              </a:spcAft>
              <a:buSzPct val="100000"/>
              <a:buChar char="•"/>
            </a:pPr>
            <a:r>
              <a:rPr lang="en-US" sz="2200" b="1"/>
              <a:t>Fostering Democratic Participation:</a:t>
            </a:r>
            <a:r>
              <a:rPr lang="en-US" sz="2200"/>
              <a:t> </a:t>
            </a:r>
            <a:r>
              <a:rPr lang="en-US" sz="1991"/>
              <a:t>Through comprehensive analysis, we aim to encourage greater participation in the democratic process. By elucidating the factors influencing election outcomes, we empower citizens to engage meaningfully in the electoral process.</a:t>
            </a:r>
            <a:endParaRPr sz="1991"/>
          </a:p>
          <a:p>
            <a:pPr marL="228600" lvl="0" indent="-180022" algn="just" rtl="0">
              <a:lnSpc>
                <a:spcPct val="100000"/>
              </a:lnSpc>
              <a:spcBef>
                <a:spcPts val="1200"/>
              </a:spcBef>
              <a:spcAft>
                <a:spcPts val="0"/>
              </a:spcAft>
              <a:buSzPct val="100000"/>
              <a:buChar char="•"/>
            </a:pPr>
            <a:r>
              <a:rPr lang="en-US" sz="2200" b="1"/>
              <a:t>Academic and Policy Relevance:</a:t>
            </a:r>
            <a:r>
              <a:rPr lang="en-US" sz="2200"/>
              <a:t> </a:t>
            </a:r>
            <a:r>
              <a:rPr lang="en-US" sz="1991"/>
              <a:t>This analysis contributes to academic research and informs policy discussions surrounding electoral reform and governance. By shedding light on past election trends, we can guide future policy decisions aimed at strengthening democratic institutions.</a:t>
            </a:r>
            <a:endParaRPr sz="1991"/>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28"/>
          <p:cNvSpPr txBox="1">
            <a:spLocks noGrp="1"/>
          </p:cNvSpPr>
          <p:nvPr>
            <p:ph type="title"/>
          </p:nvPr>
        </p:nvSpPr>
        <p:spPr>
          <a:xfrm>
            <a:off x="838200" y="365125"/>
            <a:ext cx="10515600" cy="1325700"/>
          </a:xfrm>
          <a:prstGeom prst="rect">
            <a:avLst/>
          </a:prstGeom>
          <a:noFill/>
          <a:ln>
            <a:noFill/>
          </a:ln>
        </p:spPr>
        <p:txBody>
          <a:bodyPr spcFirstLastPara="1" wrap="square" lIns="0" tIns="45700" rIns="0" bIns="45700" anchor="ctr" anchorCtr="0">
            <a:normAutofit/>
          </a:bodyPr>
          <a:lstStyle/>
          <a:p>
            <a:pPr marL="0" lvl="0" indent="0" algn="ctr" rtl="0">
              <a:lnSpc>
                <a:spcPct val="90000"/>
              </a:lnSpc>
              <a:spcBef>
                <a:spcPts val="0"/>
              </a:spcBef>
              <a:spcAft>
                <a:spcPts val="0"/>
              </a:spcAft>
              <a:buClr>
                <a:schemeClr val="dk2"/>
              </a:buClr>
              <a:buSzPts val="3200"/>
              <a:buFont typeface="Verdana"/>
              <a:buNone/>
            </a:pPr>
            <a:r>
              <a:rPr lang="en-US" sz="3900" b="1"/>
              <a:t>Problem Description</a:t>
            </a:r>
            <a:endParaRPr sz="3900" b="1"/>
          </a:p>
        </p:txBody>
      </p:sp>
      <p:sp>
        <p:nvSpPr>
          <p:cNvPr id="125" name="Google Shape;125;p28"/>
          <p:cNvSpPr txBox="1">
            <a:spLocks noGrp="1"/>
          </p:cNvSpPr>
          <p:nvPr>
            <p:ph type="body" idx="1"/>
          </p:nvPr>
        </p:nvSpPr>
        <p:spPr>
          <a:xfrm>
            <a:off x="838200" y="1825625"/>
            <a:ext cx="10515600" cy="4351200"/>
          </a:xfrm>
          <a:prstGeom prst="rect">
            <a:avLst/>
          </a:prstGeom>
          <a:noFill/>
          <a:ln>
            <a:noFill/>
          </a:ln>
        </p:spPr>
        <p:txBody>
          <a:bodyPr spcFirstLastPara="1" wrap="square" lIns="0" tIns="45700" rIns="0" bIns="45700" anchor="t" anchorCtr="0">
            <a:normAutofit fontScale="85000" lnSpcReduction="20000"/>
          </a:bodyPr>
          <a:lstStyle/>
          <a:p>
            <a:pPr marL="0" lvl="0" indent="0" algn="ctr" rtl="0">
              <a:spcBef>
                <a:spcPts val="0"/>
              </a:spcBef>
              <a:spcAft>
                <a:spcPts val="0"/>
              </a:spcAft>
              <a:buNone/>
            </a:pPr>
            <a:endParaRPr sz="2200"/>
          </a:p>
          <a:p>
            <a:pPr marL="457200" lvl="0" indent="0" algn="just" rtl="0">
              <a:lnSpc>
                <a:spcPct val="100000"/>
              </a:lnSpc>
              <a:spcBef>
                <a:spcPts val="0"/>
              </a:spcBef>
              <a:spcAft>
                <a:spcPts val="0"/>
              </a:spcAft>
              <a:buNone/>
            </a:pPr>
            <a:r>
              <a:rPr lang="en-US" sz="2200"/>
              <a:t>The aim is to perform exploratory data analysis (EDA) on the US presidential election </a:t>
            </a:r>
            <a:endParaRPr sz="2200"/>
          </a:p>
          <a:p>
            <a:pPr marL="457200" lvl="0" indent="0" algn="just" rtl="0">
              <a:lnSpc>
                <a:spcPct val="100000"/>
              </a:lnSpc>
              <a:spcBef>
                <a:spcPts val="0"/>
              </a:spcBef>
              <a:spcAft>
                <a:spcPts val="0"/>
              </a:spcAft>
              <a:buNone/>
            </a:pPr>
            <a:endParaRPr sz="2200"/>
          </a:p>
          <a:p>
            <a:pPr marL="457200" lvl="0" indent="0" algn="just" rtl="0">
              <a:lnSpc>
                <a:spcPct val="100000"/>
              </a:lnSpc>
              <a:spcBef>
                <a:spcPts val="0"/>
              </a:spcBef>
              <a:spcAft>
                <a:spcPts val="0"/>
              </a:spcAft>
              <a:buNone/>
            </a:pPr>
            <a:r>
              <a:rPr lang="en-US" sz="2200"/>
              <a:t>data from 1976 to 2020, consolidated from all states.</a:t>
            </a:r>
            <a:endParaRPr sz="2200"/>
          </a:p>
          <a:p>
            <a:pPr marL="457200" lvl="0" indent="0" algn="just" rtl="0">
              <a:spcBef>
                <a:spcPts val="0"/>
              </a:spcBef>
              <a:spcAft>
                <a:spcPts val="0"/>
              </a:spcAft>
              <a:buNone/>
            </a:pPr>
            <a:endParaRPr sz="2200"/>
          </a:p>
          <a:p>
            <a:pPr marL="457200" lvl="0" indent="0" algn="just" rtl="0">
              <a:spcBef>
                <a:spcPts val="0"/>
              </a:spcBef>
              <a:spcAft>
                <a:spcPts val="0"/>
              </a:spcAft>
              <a:buNone/>
            </a:pPr>
            <a:endParaRPr sz="2200"/>
          </a:p>
          <a:p>
            <a:pPr marL="457200" lvl="0" indent="0" algn="just" rtl="0">
              <a:spcBef>
                <a:spcPts val="0"/>
              </a:spcBef>
              <a:spcAft>
                <a:spcPts val="0"/>
              </a:spcAft>
              <a:buNone/>
            </a:pPr>
            <a:r>
              <a:rPr lang="en-US" sz="2200"/>
              <a:t> The primary objectives are: </a:t>
            </a:r>
            <a:endParaRPr sz="2200"/>
          </a:p>
          <a:p>
            <a:pPr marL="457200" lvl="0" indent="0" algn="just" rtl="0">
              <a:lnSpc>
                <a:spcPct val="115000"/>
              </a:lnSpc>
              <a:spcBef>
                <a:spcPts val="1200"/>
              </a:spcBef>
              <a:spcAft>
                <a:spcPts val="0"/>
              </a:spcAft>
              <a:buNone/>
            </a:pPr>
            <a:r>
              <a:rPr lang="en-US" sz="2200"/>
              <a:t>1. Analyze the election results across different political parties over the years.</a:t>
            </a:r>
            <a:endParaRPr sz="2200"/>
          </a:p>
          <a:p>
            <a:pPr marL="457200" lvl="0" indent="0" algn="just" rtl="0">
              <a:lnSpc>
                <a:spcPct val="115000"/>
              </a:lnSpc>
              <a:spcBef>
                <a:spcPts val="1200"/>
              </a:spcBef>
              <a:spcAft>
                <a:spcPts val="0"/>
              </a:spcAft>
              <a:buNone/>
            </a:pPr>
            <a:r>
              <a:rPr lang="en-US" sz="2200"/>
              <a:t>2. Investigate the state-level voting patterns and trends. We chose this analysis because we wanted to cover most interesting history of USA Elections and to see behaviour of several states over the years and to determine which are the </a:t>
            </a:r>
            <a:r>
              <a:rPr lang="en-US" sz="2200" b="1"/>
              <a:t>SWING </a:t>
            </a:r>
            <a:r>
              <a:rPr lang="en-US" sz="2200"/>
              <a:t>states.</a:t>
            </a:r>
            <a:endParaRPr sz="2200"/>
          </a:p>
          <a:p>
            <a:pPr marL="457200" lvl="0" indent="0" algn="just" rtl="0">
              <a:lnSpc>
                <a:spcPct val="115000"/>
              </a:lnSpc>
              <a:spcBef>
                <a:spcPts val="1200"/>
              </a:spcBef>
              <a:spcAft>
                <a:spcPts val="0"/>
              </a:spcAft>
              <a:buNone/>
            </a:pPr>
            <a:r>
              <a:rPr lang="en-US" sz="2200"/>
              <a:t>3. To look out for the most famous individual who stood in the USA presidency candidacy history.</a:t>
            </a:r>
            <a:endParaRPr sz="2200"/>
          </a:p>
          <a:p>
            <a:pPr marL="0" lvl="0" indent="0" algn="ctr" rtl="0">
              <a:spcBef>
                <a:spcPts val="1200"/>
              </a:spcBef>
              <a:spcAft>
                <a:spcPts val="0"/>
              </a:spcAft>
              <a:buNone/>
            </a:pPr>
            <a:endParaRPr sz="2200"/>
          </a:p>
          <a:p>
            <a:pPr marL="0" lvl="0" indent="0" algn="ctr" rtl="0">
              <a:lnSpc>
                <a:spcPct val="90000"/>
              </a:lnSpc>
              <a:spcBef>
                <a:spcPts val="0"/>
              </a:spcBef>
              <a:spcAft>
                <a:spcPts val="0"/>
              </a:spcAft>
              <a:buSzPct val="127272"/>
              <a:buNone/>
            </a:pPr>
            <a:endParaRPr sz="22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9"/>
          <p:cNvSpPr txBox="1">
            <a:spLocks noGrp="1"/>
          </p:cNvSpPr>
          <p:nvPr>
            <p:ph type="title"/>
          </p:nvPr>
        </p:nvSpPr>
        <p:spPr>
          <a:xfrm>
            <a:off x="838200" y="365125"/>
            <a:ext cx="10515600" cy="1325700"/>
          </a:xfrm>
          <a:prstGeom prst="rect">
            <a:avLst/>
          </a:prstGeom>
          <a:noFill/>
          <a:ln>
            <a:noFill/>
          </a:ln>
        </p:spPr>
        <p:txBody>
          <a:bodyPr spcFirstLastPara="1" wrap="square" lIns="0" tIns="45700" rIns="0" bIns="45700" anchor="ctr" anchorCtr="0">
            <a:noAutofit/>
          </a:bodyPr>
          <a:lstStyle/>
          <a:p>
            <a:pPr marL="0" lvl="0" indent="0" algn="ctr" rtl="0">
              <a:lnSpc>
                <a:spcPct val="90000"/>
              </a:lnSpc>
              <a:spcBef>
                <a:spcPts val="0"/>
              </a:spcBef>
              <a:spcAft>
                <a:spcPts val="0"/>
              </a:spcAft>
              <a:buClr>
                <a:schemeClr val="dk2"/>
              </a:buClr>
              <a:buSzPts val="3200"/>
              <a:buFont typeface="Verdana"/>
              <a:buNone/>
            </a:pPr>
            <a:r>
              <a:rPr lang="en-US" b="1"/>
              <a:t>Development Methodology</a:t>
            </a:r>
            <a:endParaRPr b="1"/>
          </a:p>
        </p:txBody>
      </p:sp>
      <p:sp>
        <p:nvSpPr>
          <p:cNvPr id="131" name="Google Shape;131;p29"/>
          <p:cNvSpPr txBox="1">
            <a:spLocks noGrp="1"/>
          </p:cNvSpPr>
          <p:nvPr>
            <p:ph type="body" idx="1"/>
          </p:nvPr>
        </p:nvSpPr>
        <p:spPr>
          <a:xfrm>
            <a:off x="839788" y="1825625"/>
            <a:ext cx="5157900" cy="731400"/>
          </a:xfrm>
          <a:prstGeom prst="rect">
            <a:avLst/>
          </a:prstGeom>
          <a:noFill/>
          <a:ln>
            <a:noFill/>
          </a:ln>
        </p:spPr>
        <p:txBody>
          <a:bodyPr spcFirstLastPara="1" wrap="square" lIns="0" tIns="45700" rIns="0" bIns="45700" anchor="b" anchorCtr="0">
            <a:normAutofit/>
          </a:bodyPr>
          <a:lstStyle/>
          <a:p>
            <a:pPr marL="0" lvl="0" indent="0" algn="l" rtl="0">
              <a:lnSpc>
                <a:spcPct val="90000"/>
              </a:lnSpc>
              <a:spcBef>
                <a:spcPts val="0"/>
              </a:spcBef>
              <a:spcAft>
                <a:spcPts val="0"/>
              </a:spcAft>
              <a:buSzPts val="2400"/>
              <a:buNone/>
            </a:pPr>
            <a:r>
              <a:rPr lang="en-US"/>
              <a:t>1. Data Preprocessing</a:t>
            </a:r>
            <a:endParaRPr/>
          </a:p>
        </p:txBody>
      </p:sp>
      <p:sp>
        <p:nvSpPr>
          <p:cNvPr id="132" name="Google Shape;132;p29"/>
          <p:cNvSpPr txBox="1">
            <a:spLocks noGrp="1"/>
          </p:cNvSpPr>
          <p:nvPr>
            <p:ph type="body" idx="2"/>
          </p:nvPr>
        </p:nvSpPr>
        <p:spPr>
          <a:xfrm>
            <a:off x="839788" y="2651761"/>
            <a:ext cx="5157900" cy="3525300"/>
          </a:xfrm>
          <a:prstGeom prst="rect">
            <a:avLst/>
          </a:prstGeom>
          <a:noFill/>
          <a:ln>
            <a:noFill/>
          </a:ln>
        </p:spPr>
        <p:txBody>
          <a:bodyPr spcFirstLastPara="1" wrap="square" lIns="0" tIns="45700" rIns="0" bIns="45700" anchor="t" anchorCtr="0">
            <a:normAutofit/>
          </a:bodyPr>
          <a:lstStyle/>
          <a:p>
            <a:pPr marL="228600" lvl="0" indent="-228600" algn="l" rtl="0">
              <a:lnSpc>
                <a:spcPct val="90000"/>
              </a:lnSpc>
              <a:spcBef>
                <a:spcPts val="0"/>
              </a:spcBef>
              <a:spcAft>
                <a:spcPts val="0"/>
              </a:spcAft>
              <a:buSzPts val="2400"/>
              <a:buChar char="•"/>
            </a:pPr>
            <a:r>
              <a:rPr lang="en-US"/>
              <a:t>Load and preprocess the US presidential election dataset, handling any missing values or inconsistencies</a:t>
            </a:r>
            <a:endParaRPr/>
          </a:p>
          <a:p>
            <a:pPr marL="228600" lvl="0" indent="-228600" algn="l" rtl="0">
              <a:lnSpc>
                <a:spcPct val="90000"/>
              </a:lnSpc>
              <a:spcBef>
                <a:spcPts val="1200"/>
              </a:spcBef>
              <a:spcAft>
                <a:spcPts val="0"/>
              </a:spcAft>
              <a:buSzPts val="2400"/>
              <a:buChar char="•"/>
            </a:pPr>
            <a:r>
              <a:rPr lang="en-US"/>
              <a:t>Read data from CSV file and performed cleaning and transformation</a:t>
            </a:r>
            <a:endParaRPr/>
          </a:p>
        </p:txBody>
      </p:sp>
      <p:sp>
        <p:nvSpPr>
          <p:cNvPr id="133" name="Google Shape;133;p29"/>
          <p:cNvSpPr txBox="1">
            <a:spLocks noGrp="1"/>
          </p:cNvSpPr>
          <p:nvPr>
            <p:ph type="body" idx="3"/>
          </p:nvPr>
        </p:nvSpPr>
        <p:spPr>
          <a:xfrm>
            <a:off x="6172200" y="1825625"/>
            <a:ext cx="5183100" cy="731400"/>
          </a:xfrm>
          <a:prstGeom prst="rect">
            <a:avLst/>
          </a:prstGeom>
          <a:noFill/>
          <a:ln>
            <a:noFill/>
          </a:ln>
        </p:spPr>
        <p:txBody>
          <a:bodyPr spcFirstLastPara="1" wrap="square" lIns="0" tIns="45700" rIns="0" bIns="45700" anchor="b" anchorCtr="0">
            <a:normAutofit/>
          </a:bodyPr>
          <a:lstStyle/>
          <a:p>
            <a:pPr marL="0" lvl="0" indent="0" algn="l" rtl="0">
              <a:lnSpc>
                <a:spcPct val="90000"/>
              </a:lnSpc>
              <a:spcBef>
                <a:spcPts val="0"/>
              </a:spcBef>
              <a:spcAft>
                <a:spcPts val="0"/>
              </a:spcAft>
              <a:buSzPts val="2400"/>
              <a:buNone/>
            </a:pPr>
            <a:r>
              <a:rPr lang="en-US"/>
              <a:t>2. Exploratory Data Analysis</a:t>
            </a:r>
            <a:endParaRPr/>
          </a:p>
        </p:txBody>
      </p:sp>
      <p:sp>
        <p:nvSpPr>
          <p:cNvPr id="134" name="Google Shape;134;p29"/>
          <p:cNvSpPr txBox="1">
            <a:spLocks noGrp="1"/>
          </p:cNvSpPr>
          <p:nvPr>
            <p:ph type="body" idx="4"/>
          </p:nvPr>
        </p:nvSpPr>
        <p:spPr>
          <a:xfrm>
            <a:off x="6172200" y="2651761"/>
            <a:ext cx="5183100" cy="3525300"/>
          </a:xfrm>
          <a:prstGeom prst="rect">
            <a:avLst/>
          </a:prstGeom>
          <a:noFill/>
          <a:ln>
            <a:noFill/>
          </a:ln>
        </p:spPr>
        <p:txBody>
          <a:bodyPr spcFirstLastPara="1" wrap="square" lIns="0" tIns="45700" rIns="0" bIns="45700" anchor="t" anchorCtr="0">
            <a:normAutofit/>
          </a:bodyPr>
          <a:lstStyle/>
          <a:p>
            <a:pPr marL="228600" lvl="0" indent="-228600" algn="l" rtl="0">
              <a:lnSpc>
                <a:spcPct val="90000"/>
              </a:lnSpc>
              <a:spcBef>
                <a:spcPts val="0"/>
              </a:spcBef>
              <a:spcAft>
                <a:spcPts val="0"/>
              </a:spcAft>
              <a:buSzPts val="2400"/>
              <a:buChar char="•"/>
            </a:pPr>
            <a:r>
              <a:rPr lang="en-US"/>
              <a:t>Used EDA Functions to compute summary statistics, generate visualizations (e.g., histograms, scatter plots), and identify patterns or outliers in the data.</a:t>
            </a:r>
            <a:endParaRPr/>
          </a:p>
          <a:p>
            <a:pPr marL="228600" lvl="0" indent="-228600" algn="l" rtl="0">
              <a:lnSpc>
                <a:spcPct val="90000"/>
              </a:lnSpc>
              <a:spcBef>
                <a:spcPts val="1200"/>
              </a:spcBef>
              <a:spcAft>
                <a:spcPts val="0"/>
              </a:spcAft>
              <a:buSzPts val="2400"/>
              <a:buChar char="•"/>
            </a:pPr>
            <a:r>
              <a:rPr lang="en-US"/>
              <a:t>Visualizing the data using various plots and charts (e.g., line plots, bar charts, scatter plots)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30"/>
          <p:cNvSpPr txBox="1">
            <a:spLocks noGrp="1"/>
          </p:cNvSpPr>
          <p:nvPr>
            <p:ph type="title"/>
          </p:nvPr>
        </p:nvSpPr>
        <p:spPr>
          <a:xfrm>
            <a:off x="838200" y="365125"/>
            <a:ext cx="10515600" cy="979500"/>
          </a:xfrm>
          <a:prstGeom prst="rect">
            <a:avLst/>
          </a:prstGeom>
          <a:noFill/>
          <a:ln>
            <a:noFill/>
          </a:ln>
        </p:spPr>
        <p:txBody>
          <a:bodyPr spcFirstLastPara="1" wrap="square" lIns="0" tIns="45700" rIns="0" bIns="45700" anchor="ctr" anchorCtr="0">
            <a:noAutofit/>
          </a:bodyPr>
          <a:lstStyle/>
          <a:p>
            <a:pPr marL="0" lvl="0" indent="0" algn="ctr" rtl="0">
              <a:lnSpc>
                <a:spcPct val="90000"/>
              </a:lnSpc>
              <a:spcBef>
                <a:spcPts val="0"/>
              </a:spcBef>
              <a:spcAft>
                <a:spcPts val="0"/>
              </a:spcAft>
              <a:buClr>
                <a:schemeClr val="dk2"/>
              </a:buClr>
              <a:buSzPts val="3200"/>
              <a:buFont typeface="Verdana"/>
              <a:buNone/>
            </a:pPr>
            <a:r>
              <a:rPr lang="en-US" b="1"/>
              <a:t>Development Methodology</a:t>
            </a:r>
            <a:endParaRPr b="1"/>
          </a:p>
        </p:txBody>
      </p:sp>
      <p:sp>
        <p:nvSpPr>
          <p:cNvPr id="140" name="Google Shape;140;p30"/>
          <p:cNvSpPr txBox="1">
            <a:spLocks noGrp="1"/>
          </p:cNvSpPr>
          <p:nvPr>
            <p:ph type="body" idx="1"/>
          </p:nvPr>
        </p:nvSpPr>
        <p:spPr>
          <a:xfrm>
            <a:off x="839800" y="1464900"/>
            <a:ext cx="5157900" cy="731400"/>
          </a:xfrm>
          <a:prstGeom prst="rect">
            <a:avLst/>
          </a:prstGeom>
          <a:noFill/>
          <a:ln>
            <a:noFill/>
          </a:ln>
        </p:spPr>
        <p:txBody>
          <a:bodyPr spcFirstLastPara="1" wrap="square" lIns="0" tIns="45700" rIns="0" bIns="45700" anchor="b" anchorCtr="0">
            <a:normAutofit/>
          </a:bodyPr>
          <a:lstStyle/>
          <a:p>
            <a:pPr marL="0" lvl="0" indent="0" algn="l" rtl="0">
              <a:lnSpc>
                <a:spcPct val="90000"/>
              </a:lnSpc>
              <a:spcBef>
                <a:spcPts val="0"/>
              </a:spcBef>
              <a:spcAft>
                <a:spcPts val="0"/>
              </a:spcAft>
              <a:buSzPts val="2400"/>
              <a:buNone/>
            </a:pPr>
            <a:r>
              <a:rPr lang="en-US"/>
              <a:t>3. Data Visualization</a:t>
            </a:r>
            <a:endParaRPr/>
          </a:p>
        </p:txBody>
      </p:sp>
      <p:sp>
        <p:nvSpPr>
          <p:cNvPr id="141" name="Google Shape;141;p30"/>
          <p:cNvSpPr txBox="1">
            <a:spLocks noGrp="1"/>
          </p:cNvSpPr>
          <p:nvPr>
            <p:ph type="body" idx="2"/>
          </p:nvPr>
        </p:nvSpPr>
        <p:spPr>
          <a:xfrm>
            <a:off x="839800" y="2386849"/>
            <a:ext cx="5157900" cy="3790200"/>
          </a:xfrm>
          <a:prstGeom prst="rect">
            <a:avLst/>
          </a:prstGeom>
          <a:noFill/>
          <a:ln>
            <a:noFill/>
          </a:ln>
        </p:spPr>
        <p:txBody>
          <a:bodyPr spcFirstLastPara="1" wrap="square" lIns="0" tIns="45700" rIns="0" bIns="45700" anchor="t" anchorCtr="0">
            <a:normAutofit fontScale="92500" lnSpcReduction="20000"/>
          </a:bodyPr>
          <a:lstStyle/>
          <a:p>
            <a:pPr marL="228600" lvl="0" indent="-228600" algn="l" rtl="0">
              <a:lnSpc>
                <a:spcPct val="100000"/>
              </a:lnSpc>
              <a:spcBef>
                <a:spcPts val="0"/>
              </a:spcBef>
              <a:spcAft>
                <a:spcPts val="0"/>
              </a:spcAft>
              <a:buSzPts val="2400"/>
              <a:buChar char="•"/>
            </a:pPr>
            <a:r>
              <a:rPr lang="en-US"/>
              <a:t>Leveraged libraries like Plotly and BokehJS to create interactive and animated visualizations, enabling users to explore the data dynamically</a:t>
            </a:r>
            <a:endParaRPr/>
          </a:p>
          <a:p>
            <a:pPr marL="228600" lvl="0" indent="0" algn="l" rtl="0">
              <a:lnSpc>
                <a:spcPct val="90000"/>
              </a:lnSpc>
              <a:spcBef>
                <a:spcPts val="0"/>
              </a:spcBef>
              <a:spcAft>
                <a:spcPts val="0"/>
              </a:spcAft>
              <a:buNone/>
            </a:pPr>
            <a:r>
              <a:rPr lang="en-US"/>
              <a:t>	</a:t>
            </a:r>
            <a:endParaRPr/>
          </a:p>
          <a:p>
            <a:pPr marL="685800" lvl="1" indent="-228600" algn="l" rtl="0">
              <a:lnSpc>
                <a:spcPct val="90000"/>
              </a:lnSpc>
              <a:spcBef>
                <a:spcPts val="0"/>
              </a:spcBef>
              <a:spcAft>
                <a:spcPts val="0"/>
              </a:spcAft>
              <a:buSzPts val="2000"/>
              <a:buChar char="–"/>
            </a:pPr>
            <a:r>
              <a:rPr lang="en-US"/>
              <a:t>Line plots to depict the vote share of parties over time</a:t>
            </a:r>
            <a:endParaRPr/>
          </a:p>
          <a:p>
            <a:pPr marL="685800" lvl="1" indent="-228600" algn="l" rtl="0">
              <a:lnSpc>
                <a:spcPct val="90000"/>
              </a:lnSpc>
              <a:spcBef>
                <a:spcPts val="1000"/>
              </a:spcBef>
              <a:spcAft>
                <a:spcPts val="0"/>
              </a:spcAft>
              <a:buSzPts val="2000"/>
              <a:buChar char="–"/>
            </a:pPr>
            <a:r>
              <a:rPr lang="en-US"/>
              <a:t>Choropleth maps to visualize state-level voting patterns</a:t>
            </a:r>
            <a:endParaRPr/>
          </a:p>
          <a:p>
            <a:pPr marL="685800" lvl="1" indent="-228600" algn="l" rtl="0">
              <a:lnSpc>
                <a:spcPct val="90000"/>
              </a:lnSpc>
              <a:spcBef>
                <a:spcPts val="1000"/>
              </a:spcBef>
              <a:spcAft>
                <a:spcPts val="1000"/>
              </a:spcAft>
              <a:buSzPts val="2000"/>
              <a:buChar char="–"/>
            </a:pPr>
            <a:r>
              <a:rPr lang="en-US"/>
              <a:t>Animated plots to showcase the evolution of voting trends across elections</a:t>
            </a:r>
            <a:endParaRPr/>
          </a:p>
        </p:txBody>
      </p:sp>
      <p:sp>
        <p:nvSpPr>
          <p:cNvPr id="142" name="Google Shape;142;p30"/>
          <p:cNvSpPr txBox="1">
            <a:spLocks noGrp="1"/>
          </p:cNvSpPr>
          <p:nvPr>
            <p:ph type="body" idx="3"/>
          </p:nvPr>
        </p:nvSpPr>
        <p:spPr>
          <a:xfrm>
            <a:off x="6172200" y="1825625"/>
            <a:ext cx="5183100" cy="385800"/>
          </a:xfrm>
          <a:prstGeom prst="rect">
            <a:avLst/>
          </a:prstGeom>
          <a:noFill/>
          <a:ln>
            <a:noFill/>
          </a:ln>
        </p:spPr>
        <p:txBody>
          <a:bodyPr spcFirstLastPara="1" wrap="square" lIns="0" tIns="45700" rIns="0" bIns="45700" anchor="b" anchorCtr="0">
            <a:normAutofit lnSpcReduction="10000"/>
          </a:bodyPr>
          <a:lstStyle/>
          <a:p>
            <a:pPr marL="0" lvl="0" indent="0" algn="l" rtl="0">
              <a:lnSpc>
                <a:spcPct val="90000"/>
              </a:lnSpc>
              <a:spcBef>
                <a:spcPts val="0"/>
              </a:spcBef>
              <a:spcAft>
                <a:spcPts val="0"/>
              </a:spcAft>
              <a:buSzPts val="2400"/>
              <a:buNone/>
            </a:pPr>
            <a:r>
              <a:rPr lang="en-US"/>
              <a:t>4. Metric Analysis</a:t>
            </a:r>
            <a:endParaRPr/>
          </a:p>
        </p:txBody>
      </p:sp>
      <p:sp>
        <p:nvSpPr>
          <p:cNvPr id="143" name="Google Shape;143;p30"/>
          <p:cNvSpPr txBox="1">
            <a:spLocks noGrp="1"/>
          </p:cNvSpPr>
          <p:nvPr>
            <p:ph type="body" idx="4"/>
          </p:nvPr>
        </p:nvSpPr>
        <p:spPr>
          <a:xfrm>
            <a:off x="6172200" y="2386849"/>
            <a:ext cx="5183100" cy="3790200"/>
          </a:xfrm>
          <a:prstGeom prst="rect">
            <a:avLst/>
          </a:prstGeom>
          <a:noFill/>
          <a:ln>
            <a:noFill/>
          </a:ln>
        </p:spPr>
        <p:txBody>
          <a:bodyPr spcFirstLastPara="1" wrap="square" lIns="0" tIns="45700" rIns="0" bIns="45700" anchor="t" anchorCtr="0">
            <a:normAutofit fontScale="92500" lnSpcReduction="20000"/>
          </a:bodyPr>
          <a:lstStyle/>
          <a:p>
            <a:pPr marL="228600" lvl="0" indent="-228600" algn="l" rtl="0">
              <a:lnSpc>
                <a:spcPct val="90000"/>
              </a:lnSpc>
              <a:spcBef>
                <a:spcPts val="0"/>
              </a:spcBef>
              <a:spcAft>
                <a:spcPts val="0"/>
              </a:spcAft>
              <a:buSzPts val="2400"/>
              <a:buChar char="•"/>
            </a:pPr>
            <a:r>
              <a:rPr lang="en-US"/>
              <a:t>Employed relevant statistical metrics and techniques to quantify and evaluate the analysis results, such as:</a:t>
            </a:r>
            <a:endParaRPr/>
          </a:p>
          <a:p>
            <a:pPr marL="228600" lvl="0" indent="0" algn="l" rtl="0">
              <a:lnSpc>
                <a:spcPct val="90000"/>
              </a:lnSpc>
              <a:spcBef>
                <a:spcPts val="0"/>
              </a:spcBef>
              <a:spcAft>
                <a:spcPts val="0"/>
              </a:spcAft>
              <a:buNone/>
            </a:pPr>
            <a:endParaRPr/>
          </a:p>
          <a:p>
            <a:pPr marL="685800" lvl="1" indent="-228600" algn="l" rtl="0">
              <a:lnSpc>
                <a:spcPct val="90000"/>
              </a:lnSpc>
              <a:spcBef>
                <a:spcPts val="0"/>
              </a:spcBef>
              <a:spcAft>
                <a:spcPts val="0"/>
              </a:spcAft>
              <a:buSzPts val="2000"/>
              <a:buChar char="–"/>
            </a:pPr>
            <a:r>
              <a:rPr lang="en-US"/>
              <a:t>Calculating vote shares and vote margins for different parties</a:t>
            </a:r>
            <a:endParaRPr/>
          </a:p>
          <a:p>
            <a:pPr marL="685800" lvl="1" indent="-228600" algn="l" rtl="0">
              <a:lnSpc>
                <a:spcPct val="90000"/>
              </a:lnSpc>
              <a:spcBef>
                <a:spcPts val="1000"/>
              </a:spcBef>
              <a:spcAft>
                <a:spcPts val="0"/>
              </a:spcAft>
              <a:buSzPts val="2000"/>
              <a:buChar char="–"/>
            </a:pPr>
            <a:r>
              <a:rPr lang="en-US"/>
              <a:t>Measuring the correlation between various factors (e.g., demographics, economic indicators) and voting patterns</a:t>
            </a:r>
            <a:endParaRPr/>
          </a:p>
          <a:p>
            <a:pPr marL="685800" lvl="1" indent="-228600" algn="l" rtl="0">
              <a:lnSpc>
                <a:spcPct val="90000"/>
              </a:lnSpc>
              <a:spcBef>
                <a:spcPts val="1000"/>
              </a:spcBef>
              <a:spcAft>
                <a:spcPts val="1000"/>
              </a:spcAft>
              <a:buSzPts val="2000"/>
              <a:buChar char="–"/>
            </a:pPr>
            <a:r>
              <a:rPr lang="en-US"/>
              <a:t>Performing hypothesis testing to assess the significance of observed trends or differences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pic>
        <p:nvPicPr>
          <p:cNvPr id="149" name="Google Shape;149;p31"/>
          <p:cNvPicPr preferRelativeResize="0"/>
          <p:nvPr/>
        </p:nvPicPr>
        <p:blipFill>
          <a:blip r:embed="rId3">
            <a:alphaModFix/>
          </a:blip>
          <a:stretch>
            <a:fillRect/>
          </a:stretch>
        </p:blipFill>
        <p:spPr>
          <a:xfrm>
            <a:off x="1544288" y="1308450"/>
            <a:ext cx="9103424" cy="4099726"/>
          </a:xfrm>
          <a:prstGeom prst="rect">
            <a:avLst/>
          </a:prstGeom>
          <a:noFill/>
          <a:ln>
            <a:noFill/>
          </a:ln>
        </p:spPr>
      </p:pic>
      <p:sp>
        <p:nvSpPr>
          <p:cNvPr id="150" name="Google Shape;150;p31"/>
          <p:cNvSpPr txBox="1"/>
          <p:nvPr/>
        </p:nvSpPr>
        <p:spPr>
          <a:xfrm>
            <a:off x="2059875" y="629075"/>
            <a:ext cx="7104600" cy="627900"/>
          </a:xfrm>
          <a:prstGeom prst="rect">
            <a:avLst/>
          </a:prstGeom>
          <a:noFill/>
          <a:ln>
            <a:noFill/>
          </a:ln>
        </p:spPr>
        <p:txBody>
          <a:bodyPr spcFirstLastPara="1" wrap="square" lIns="91425" tIns="91425" rIns="91425" bIns="91425" anchor="t" anchorCtr="0">
            <a:spAutoFit/>
          </a:bodyPr>
          <a:lstStyle/>
          <a:p>
            <a:pPr marL="0" lvl="0" indent="0" algn="ctr" rtl="0">
              <a:lnSpc>
                <a:spcPct val="90000"/>
              </a:lnSpc>
              <a:spcBef>
                <a:spcPts val="0"/>
              </a:spcBef>
              <a:spcAft>
                <a:spcPts val="0"/>
              </a:spcAft>
              <a:buNone/>
            </a:pPr>
            <a:r>
              <a:rPr lang="en-US" sz="3200" b="1">
                <a:solidFill>
                  <a:schemeClr val="dk2"/>
                </a:solidFill>
                <a:latin typeface="Verdana"/>
                <a:ea typeface="Verdana"/>
                <a:cs typeface="Verdana"/>
                <a:sym typeface="Verdana"/>
              </a:rPr>
              <a:t>Results</a:t>
            </a:r>
            <a:endParaRPr sz="2800" b="1">
              <a:solidFill>
                <a:schemeClr val="accent1"/>
              </a:solidFill>
              <a:latin typeface="Verdana"/>
              <a:ea typeface="Verdana"/>
              <a:cs typeface="Verdana"/>
              <a:sym typeface="Verdana"/>
            </a:endParaRPr>
          </a:p>
        </p:txBody>
      </p:sp>
      <p:sp>
        <p:nvSpPr>
          <p:cNvPr id="151" name="Google Shape;151;p31"/>
          <p:cNvSpPr txBox="1"/>
          <p:nvPr/>
        </p:nvSpPr>
        <p:spPr>
          <a:xfrm>
            <a:off x="1702175" y="5447350"/>
            <a:ext cx="8868600" cy="615600"/>
          </a:xfrm>
          <a:prstGeom prst="rect">
            <a:avLst/>
          </a:prstGeom>
          <a:noFill/>
          <a:ln>
            <a:noFill/>
          </a:ln>
        </p:spPr>
        <p:txBody>
          <a:bodyPr spcFirstLastPara="1" wrap="square" lIns="91425" tIns="91425" rIns="91425" bIns="91425" anchor="t" anchorCtr="0">
            <a:normAutofit/>
          </a:bodyPr>
          <a:lstStyle/>
          <a:p>
            <a:pPr marL="0" lvl="0" indent="0" algn="l" rtl="0">
              <a:spcBef>
                <a:spcPts val="0"/>
              </a:spcBef>
              <a:spcAft>
                <a:spcPts val="0"/>
              </a:spcAft>
              <a:buNone/>
            </a:pPr>
            <a:r>
              <a:rPr lang="en-US">
                <a:solidFill>
                  <a:schemeClr val="accent1"/>
                </a:solidFill>
                <a:latin typeface="Verdana"/>
                <a:ea typeface="Verdana"/>
                <a:cs typeface="Verdana"/>
                <a:sym typeface="Verdana"/>
              </a:rPr>
              <a:t>The following count plot shows number of state candidates for each party</a:t>
            </a:r>
            <a:endParaRPr>
              <a:solidFill>
                <a:schemeClr val="accent1"/>
              </a:solidFill>
              <a:latin typeface="Verdana"/>
              <a:ea typeface="Verdana"/>
              <a:cs typeface="Verdana"/>
              <a:sym typeface="Verdan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pic>
        <p:nvPicPr>
          <p:cNvPr id="157" name="Google Shape;157;p32"/>
          <p:cNvPicPr preferRelativeResize="0"/>
          <p:nvPr/>
        </p:nvPicPr>
        <p:blipFill>
          <a:blip r:embed="rId3">
            <a:alphaModFix/>
          </a:blip>
          <a:stretch>
            <a:fillRect/>
          </a:stretch>
        </p:blipFill>
        <p:spPr>
          <a:xfrm>
            <a:off x="1651599" y="152400"/>
            <a:ext cx="8888802" cy="4835199"/>
          </a:xfrm>
          <a:prstGeom prst="rect">
            <a:avLst/>
          </a:prstGeom>
          <a:noFill/>
          <a:ln>
            <a:noFill/>
          </a:ln>
        </p:spPr>
      </p:pic>
      <p:sp>
        <p:nvSpPr>
          <p:cNvPr id="158" name="Google Shape;158;p32"/>
          <p:cNvSpPr txBox="1"/>
          <p:nvPr/>
        </p:nvSpPr>
        <p:spPr>
          <a:xfrm>
            <a:off x="1924200" y="4872150"/>
            <a:ext cx="8831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solidFill>
                  <a:schemeClr val="accent1"/>
                </a:solidFill>
                <a:latin typeface="Verdana"/>
                <a:ea typeface="Verdana"/>
                <a:cs typeface="Verdana"/>
                <a:sym typeface="Verdana"/>
              </a:rPr>
              <a:t>The following pie chart represents division of total votes casted across USA in 44 years</a:t>
            </a:r>
            <a:endParaRPr>
              <a:solidFill>
                <a:schemeClr val="accent1"/>
              </a:solidFill>
              <a:latin typeface="Verdana"/>
              <a:ea typeface="Verdana"/>
              <a:cs typeface="Verdana"/>
              <a:sym typeface="Verdana"/>
            </a:endParaRPr>
          </a:p>
        </p:txBody>
      </p:sp>
    </p:spTree>
  </p:cSld>
  <p:clrMapOvr>
    <a:masterClrMapping/>
  </p:clrMapOvr>
</p:sld>
</file>

<file path=ppt/theme/theme1.xml><?xml version="1.0" encoding="utf-8"?>
<a:theme xmlns:a="http://schemas.openxmlformats.org/drawingml/2006/main" name="Office Theme">
  <a:themeElements>
    <a:clrScheme name="Syracuse University Color Palette">
      <a:dk1>
        <a:srgbClr val="3F403F"/>
      </a:dk1>
      <a:lt1>
        <a:srgbClr val="FFFFFF"/>
      </a:lt1>
      <a:dk2>
        <a:srgbClr val="F76900"/>
      </a:dk2>
      <a:lt2>
        <a:srgbClr val="ADB3B8"/>
      </a:lt2>
      <a:accent1>
        <a:srgbClr val="000E54"/>
      </a:accent1>
      <a:accent2>
        <a:srgbClr val="FF431B"/>
      </a:accent2>
      <a:accent3>
        <a:srgbClr val="FF8E00"/>
      </a:accent3>
      <a:accent4>
        <a:srgbClr val="203299"/>
      </a:accent4>
      <a:accent5>
        <a:srgbClr val="2B72D7"/>
      </a:accent5>
      <a:accent6>
        <a:srgbClr val="F76900"/>
      </a:accent6>
      <a:hlink>
        <a:srgbClr val="D74100"/>
      </a:hlink>
      <a:folHlink>
        <a:srgbClr val="D741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1012</Words>
  <Application>Microsoft Office PowerPoint</Application>
  <PresentationFormat>Widescreen</PresentationFormat>
  <Paragraphs>95</Paragraphs>
  <Slides>18</Slides>
  <Notes>17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Calibri</vt:lpstr>
      <vt:lpstr>Georgia</vt:lpstr>
      <vt:lpstr>Noto Sans Symbols</vt:lpstr>
      <vt:lpstr>NTR</vt:lpstr>
      <vt:lpstr>Verdana</vt:lpstr>
      <vt:lpstr>Office Theme</vt:lpstr>
      <vt:lpstr>CIS 500: Data Analysis and Decision Testing</vt:lpstr>
      <vt:lpstr>Presentation Outline</vt:lpstr>
      <vt:lpstr>Problem Statement</vt:lpstr>
      <vt:lpstr>Significance</vt:lpstr>
      <vt:lpstr>Problem Description</vt:lpstr>
      <vt:lpstr>Development Methodology</vt:lpstr>
      <vt:lpstr>Development Methodology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Conclusions</vt:lpstr>
      <vt:lpstr>Future Research</vt:lpstr>
      <vt:lpstr>References</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CIS 500: Data Analysis and Decision Testing</dc:title>
  <dc:creator>HP</dc:creator>
  <cp:lastModifiedBy>Brijesh Kumar Verma</cp:lastModifiedBy>
  <cp:revision>2</cp:revision>
  <dcterms:modified xsi:type="dcterms:W3CDTF">2024-04-16T07:06:51Z</dcterms:modified>
</cp:coreProperties>
</file>