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6BA0-B56E-4D47-9476-91362E03219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E54D-48D3-4D81-BE5E-ED34DD9C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286305" y="4382981"/>
            <a:ext cx="610340" cy="916988"/>
          </a:xfrm>
          <a:prstGeom prst="can">
            <a:avLst>
              <a:gd name="adj" fmla="val 55659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5400000">
            <a:off x="4499696" y="2109326"/>
            <a:ext cx="610340" cy="916988"/>
          </a:xfrm>
          <a:prstGeom prst="can">
            <a:avLst>
              <a:gd name="adj" fmla="val 55659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-7200000">
            <a:off x="1850807" y="3000672"/>
            <a:ext cx="610340" cy="916988"/>
          </a:xfrm>
          <a:prstGeom prst="can">
            <a:avLst>
              <a:gd name="adj" fmla="val 55659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 rot="-7200000">
            <a:off x="1850806" y="1581724"/>
            <a:ext cx="610340" cy="916988"/>
          </a:xfrm>
          <a:prstGeom prst="can">
            <a:avLst>
              <a:gd name="adj" fmla="val 55659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 rot="-7200000">
            <a:off x="6477283" y="2109326"/>
            <a:ext cx="610340" cy="916988"/>
          </a:xfrm>
          <a:prstGeom prst="can">
            <a:avLst>
              <a:gd name="adj" fmla="val 55659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 rot="5400000">
            <a:off x="8454870" y="2109817"/>
            <a:ext cx="610340" cy="916988"/>
          </a:xfrm>
          <a:prstGeom prst="can">
            <a:avLst>
              <a:gd name="adj" fmla="val 55659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845335" y="2187869"/>
            <a:ext cx="1091954" cy="759901"/>
            <a:chOff x="10866267" y="2241281"/>
            <a:chExt cx="1091954" cy="75990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230252" y="2241281"/>
              <a:ext cx="727969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866267" y="3001182"/>
              <a:ext cx="727969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0866267" y="2241282"/>
              <a:ext cx="363984" cy="75990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591475" y="1185825"/>
            <a:ext cx="0" cy="45846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475" y="5770485"/>
            <a:ext cx="28796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1475" y="3525916"/>
            <a:ext cx="28796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55976" y="2764572"/>
            <a:ext cx="0" cy="761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155976" y="1150313"/>
            <a:ext cx="0" cy="854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06323" y="1429520"/>
            <a:ext cx="1570288" cy="8803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91896" y="2589024"/>
            <a:ext cx="74313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19101" y="2875893"/>
            <a:ext cx="1638302" cy="9184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34133" y="1939410"/>
            <a:ext cx="1638302" cy="9184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818146" y="1150313"/>
            <a:ext cx="0" cy="143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27327" y="1155741"/>
            <a:ext cx="0" cy="143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6305" y="8298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Z0, Z1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23725" y="55858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1815" y="8122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8520" y="24534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65216" y="3335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49821" y="16561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Z5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2218" y="254245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Z2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8118" y="81224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X4, X5, X6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45335" y="8298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2457" y="107955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Z3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06272" y="208414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Z4, Z6, Z7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1098" y="578149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O0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85587" y="345152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98800" y="31253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698800" y="168608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748760" y="2577280"/>
            <a:ext cx="138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O4, O5, O6</a:t>
            </a:r>
          </a:p>
          <a:p>
            <a:r>
              <a:rPr lang="en-US" b="1" dirty="0" smtClean="0"/>
              <a:t>Wrist Center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45142" y="257449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O7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2952505" y="3519802"/>
            <a:ext cx="0" cy="22506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52642" y="44085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d1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1098" y="1995551"/>
            <a:ext cx="0" cy="14990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21771" y="2716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a1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0" y="1995551"/>
            <a:ext cx="1698800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-13704" y="3519802"/>
            <a:ext cx="574960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69672" y="1997031"/>
            <a:ext cx="3844447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26325" y="21120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a3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521862" y="2004706"/>
            <a:ext cx="0" cy="57032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155976" y="1638286"/>
            <a:ext cx="462647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31641" y="12868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d4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25941" y="1650236"/>
            <a:ext cx="320138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83717" y="12868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d7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5591" y="4867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20995" y="3555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20995" y="2137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51619" y="256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57873" y="2666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60661" y="2574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05266" y="1846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85511" y="3028754"/>
            <a:ext cx="1570465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98730" y="25577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41823" y="3794380"/>
            <a:ext cx="3415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“kr210.urdf.xacro” file:</a:t>
            </a:r>
          </a:p>
          <a:p>
            <a:r>
              <a:rPr lang="en-US" dirty="0" smtClean="0"/>
              <a:t>a1 = 0.35</a:t>
            </a:r>
          </a:p>
          <a:p>
            <a:r>
              <a:rPr lang="en-US" dirty="0" smtClean="0"/>
              <a:t>a2 = 1.25</a:t>
            </a:r>
          </a:p>
          <a:p>
            <a:r>
              <a:rPr lang="en-US" dirty="0" smtClean="0"/>
              <a:t>a3 = -0.054</a:t>
            </a:r>
          </a:p>
          <a:p>
            <a:endParaRPr lang="en-US" dirty="0" smtClean="0"/>
          </a:p>
          <a:p>
            <a:r>
              <a:rPr lang="en-US" dirty="0" smtClean="0"/>
              <a:t>d1 = 0.33+0.42 = 0.75</a:t>
            </a:r>
          </a:p>
          <a:p>
            <a:r>
              <a:rPr lang="en-US" dirty="0" smtClean="0"/>
              <a:t>d4 = 0.96+0.54 = 1.50</a:t>
            </a:r>
          </a:p>
          <a:p>
            <a:r>
              <a:rPr lang="en-US" dirty="0" smtClean="0"/>
              <a:t>d7 = 0.193+0.11 = 0.303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77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Heming Chen</dc:creator>
  <cp:lastModifiedBy>Heming Chen</cp:lastModifiedBy>
  <cp:revision>15</cp:revision>
  <dcterms:created xsi:type="dcterms:W3CDTF">2018-05-16T15:50:26Z</dcterms:created>
  <dcterms:modified xsi:type="dcterms:W3CDTF">2018-05-18T18:09:07Z</dcterms:modified>
</cp:coreProperties>
</file>