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944F0-1329-459D-AB1A-F88320EEC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4737E2-0DC0-40F4-BB61-893EE1ED0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961EB-65DD-43A6-8029-4B38A1F7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9F8-CFFC-4B29-B913-314A5AC48D9F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78A0D-899A-47D0-80AD-608E4567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C40F8-D706-4885-BEF9-51E7C348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8E18-6F87-4BEB-B5D8-170D5F9A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5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39A30-7343-42E3-8D2B-D4918C82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E5D3-47FD-43A6-8FB7-7DB764B8A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39469-836D-4676-9222-B878E35A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9F8-CFFC-4B29-B913-314A5AC48D9F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B5BD8-B79C-412A-9573-93F47082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6260C-E645-4E84-9E72-75E0CA64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8E18-6F87-4BEB-B5D8-170D5F9A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7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4A2205-E341-4EF8-9689-E0E3F66D6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2B016F-CAA2-4F92-AE0F-31BA2886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F965A-6BEB-4135-894A-DF909DF1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9F8-CFFC-4B29-B913-314A5AC48D9F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AF898-8E66-4522-BBF5-CF6E552D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B964B-50DA-496C-AD93-2E1280D4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8E18-6F87-4BEB-B5D8-170D5F9A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3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56261-45A5-4E47-A4C4-FE874B6B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E0EE9-46DD-4F82-AE70-2AECB7A4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82E72-18A9-4347-A5B0-4C06FAD8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9F8-CFFC-4B29-B913-314A5AC48D9F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45074-EB5F-4284-A1CE-2177BF47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86841-A7A8-4ABD-B716-DCC74BA1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8E18-6F87-4BEB-B5D8-170D5F9A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6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BCE28-2FD1-4D60-BDEF-D59C08F3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1CEE0-3BE6-451E-9C65-DA0756FE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C7410-8C27-441D-89CF-363E3B97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9F8-CFFC-4B29-B913-314A5AC48D9F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AAB85-2FAD-458C-B58A-5062196F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22F43-A459-4C59-B25E-06AEF7AA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8E18-6F87-4BEB-B5D8-170D5F9A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9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457BC-412F-4BAA-B2FF-CBFDCA31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FF5C7-7E32-4C24-A30F-5A7FC56A4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11BCA6-610A-4885-86D7-D280EB081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55FF51-CA84-4ACF-91C1-DF521908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9F8-CFFC-4B29-B913-314A5AC48D9F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506C8F-B320-41DF-B9FC-7773CC91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31688-BD71-4C71-9202-75AC7539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8E18-6F87-4BEB-B5D8-170D5F9A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8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E7D0B-EC33-4A25-A67B-F887B4FD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C2CF1-5566-4C28-BAD6-5793F01D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7CD059-2FD6-49AA-8528-A4143631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6F75F7-ECBD-4D6A-9F9B-19AE9ED67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3EF06B-8488-4AC5-BDB5-DBA0053FF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B08433-B295-41E4-B44A-44B77BDC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9F8-CFFC-4B29-B913-314A5AC48D9F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09E20E-1A76-4A65-A0CD-B178CCB4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8A6AAC-765E-46F8-BBF2-E3C0F912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8E18-6F87-4BEB-B5D8-170D5F9A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5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FAA49-D304-4EC2-9B64-96A041AC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5C02AF-AC4C-48C4-B564-964DF041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9F8-CFFC-4B29-B913-314A5AC48D9F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EE70C1-03A4-41E4-A559-C1F3FDDC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E7F35F-68B6-466C-972D-2D63F2BA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8E18-6F87-4BEB-B5D8-170D5F9A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3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67A707-32C0-4661-AEA1-CA655F39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9F8-CFFC-4B29-B913-314A5AC48D9F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44FE67-1149-4708-9EC8-54318ACE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1C2702-AEE1-4C5A-AE68-03FC3854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8E18-6F87-4BEB-B5D8-170D5F9A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7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22A2A-7CC4-4C42-8358-65B4F950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49468-4F3F-4C8C-89E3-B27C66066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4160B7-2C7B-479A-969F-44DA17203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B0B5B-3A41-4D52-9529-78996932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9F8-CFFC-4B29-B913-314A5AC48D9F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301F5-17AA-45D7-B241-94B3F98F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6DF35-2821-4DE0-8D41-12FB435B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8E18-6F87-4BEB-B5D8-170D5F9A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5A28E-DF20-43DA-BF57-3643F8ED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A91604-F5F9-4EC6-A5EE-CEA044983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6EB52-5741-49A2-92DB-F6EC89BE1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556B93-E48F-4E7E-9368-8EA917BE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9F8-CFFC-4B29-B913-314A5AC48D9F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B376C-5AB9-445A-ACC4-1DB85DB0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63E75-5E98-49EA-9753-54BBCECA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8E18-6F87-4BEB-B5D8-170D5F9A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3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35B41D-6B89-493B-B5FC-363B0E6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BFA7A-9826-436A-AE4A-C0D11AEB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079C1-65DB-4622-A6C4-32B48F89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39F8-CFFC-4B29-B913-314A5AC48D9F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C8271-2E01-4210-BACF-65EDD4F34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BF683-8255-4B45-B356-F35B7EC6B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88E18-6F87-4BEB-B5D8-170D5F9A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13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add-two-number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B5F6CA7-2EF4-4A4E-8773-161F5C3628AD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主要内容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4F88D5-4A23-4FD6-BB7B-F683ECC28951}"/>
              </a:ext>
            </a:extLst>
          </p:cNvPr>
          <p:cNvSpPr txBox="1"/>
          <p:nvPr/>
        </p:nvSpPr>
        <p:spPr>
          <a:xfrm>
            <a:off x="1847088" y="1993392"/>
            <a:ext cx="65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LeetCode</a:t>
            </a:r>
            <a:r>
              <a:rPr lang="zh-CN" altLang="en-US" sz="2000" dirty="0"/>
              <a:t>第二题：</a:t>
            </a:r>
            <a:r>
              <a:rPr lang="en-US" altLang="zh-CN" sz="2000" dirty="0"/>
              <a:t>add-two-numbers/</a:t>
            </a:r>
            <a:r>
              <a:rPr lang="zh-CN" altLang="en-US" sz="2000" dirty="0"/>
              <a:t>两数相加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851178-C27B-4D2A-9E3E-C8B3E0407AB0}"/>
              </a:ext>
            </a:extLst>
          </p:cNvPr>
          <p:cNvSpPr txBox="1"/>
          <p:nvPr/>
        </p:nvSpPr>
        <p:spPr>
          <a:xfrm>
            <a:off x="1847088" y="5782127"/>
            <a:ext cx="700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题目链接</a:t>
            </a:r>
            <a:r>
              <a:rPr lang="en-US" altLang="zh-CN" sz="1400" dirty="0">
                <a:latin typeface="Consolas" panose="020B0609020204030204" pitchFamily="49" charset="0"/>
              </a:rPr>
              <a:t>:</a:t>
            </a:r>
            <a:r>
              <a:rPr lang="zh-CN" altLang="en-US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hlinkClick r:id="rId2"/>
              </a:rPr>
              <a:t>https://leetcode-cn.com/problems/add-two-numbers/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0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98F452B-EB3D-40A5-A2BF-738EA7EA2EA6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A4F013-2EBC-453C-96E4-59BDFD7F49A1}"/>
              </a:ext>
            </a:extLst>
          </p:cNvPr>
          <p:cNvSpPr txBox="1"/>
          <p:nvPr/>
        </p:nvSpPr>
        <p:spPr>
          <a:xfrm>
            <a:off x="1847088" y="1542437"/>
            <a:ext cx="842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定义：</a:t>
            </a:r>
            <a:r>
              <a:rPr lang="zh-CN" altLang="en-US" b="0" i="0" dirty="0">
                <a:effectLst/>
                <a:latin typeface="Helvetica Neue"/>
              </a:rPr>
              <a:t>链表是一种物理</a:t>
            </a:r>
            <a:r>
              <a:rPr lang="zh-CN" altLang="en-US" b="0" i="0" u="none" strike="noStrike" dirty="0">
                <a:effectLst/>
                <a:latin typeface="Helvetica Neue"/>
              </a:rPr>
              <a:t>存储单元</a:t>
            </a:r>
            <a:r>
              <a:rPr lang="zh-CN" altLang="en-US" b="0" i="0" dirty="0">
                <a:effectLst/>
                <a:latin typeface="Helvetica Neue"/>
              </a:rPr>
              <a:t>上非连续、非顺序的</a:t>
            </a:r>
            <a:r>
              <a:rPr lang="zh-CN" altLang="en-US" b="0" i="0" u="none" strike="noStrike" dirty="0">
                <a:effectLst/>
                <a:latin typeface="Helvetica Neue"/>
              </a:rPr>
              <a:t>存储结构</a:t>
            </a:r>
            <a:r>
              <a:rPr lang="zh-CN" altLang="en-US" b="0" i="0" dirty="0">
                <a:effectLst/>
                <a:latin typeface="Helvetica Neue"/>
              </a:rPr>
              <a:t>，</a:t>
            </a:r>
            <a:r>
              <a:rPr lang="zh-CN" altLang="en-US" b="0" i="0" u="none" strike="noStrike" dirty="0">
                <a:effectLst/>
                <a:latin typeface="Helvetica Neue"/>
              </a:rPr>
              <a:t>数据元素</a:t>
            </a:r>
            <a:r>
              <a:rPr lang="zh-CN" altLang="en-US" b="0" i="0" dirty="0">
                <a:effectLst/>
                <a:latin typeface="Helvetica Neue"/>
              </a:rPr>
              <a:t>的逻辑顺序是通过链表中的</a:t>
            </a:r>
            <a:r>
              <a:rPr lang="zh-CN" altLang="en-US" b="0" i="0" u="none" strike="noStrike" dirty="0">
                <a:effectLst/>
                <a:latin typeface="Helvetica Neue"/>
              </a:rPr>
              <a:t>指针</a:t>
            </a:r>
            <a:r>
              <a:rPr lang="zh-CN" altLang="en-US" b="0" i="0" dirty="0">
                <a:effectLst/>
                <a:latin typeface="Helvetica Neue"/>
              </a:rPr>
              <a:t>链接次序实现的。</a:t>
            </a:r>
            <a:endParaRPr lang="en-US" altLang="zh-CN" dirty="0"/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82555CC9-3F8B-484C-A751-2FEA97934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89" y="2346255"/>
            <a:ext cx="7336621" cy="16222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B97201-ED1E-4334-A5E0-678E0B8D3592}"/>
              </a:ext>
            </a:extLst>
          </p:cNvPr>
          <p:cNvSpPr txBox="1"/>
          <p:nvPr/>
        </p:nvSpPr>
        <p:spPr>
          <a:xfrm>
            <a:off x="1847088" y="4572518"/>
            <a:ext cx="5431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链表是由一个个的结点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ListNode</a:t>
            </a:r>
            <a:r>
              <a:rPr lang="en-US" altLang="zh-CN" dirty="0">
                <a:latin typeface="Consolas" panose="020B0609020204030204" pitchFamily="49" charset="0"/>
              </a:rPr>
              <a:t>) </a:t>
            </a:r>
            <a:r>
              <a:rPr lang="zh-CN" altLang="en-US" dirty="0"/>
              <a:t>所组成的，每个结点都存储有一个值，同时有一个指向下一个结点的 </a:t>
            </a:r>
            <a:r>
              <a:rPr lang="en-US" altLang="zh-CN" dirty="0">
                <a:latin typeface="Consolas" panose="020B0609020204030204" pitchFamily="49" charset="0"/>
              </a:rPr>
              <a:t>next</a:t>
            </a:r>
            <a:r>
              <a:rPr lang="en-US" altLang="zh-CN" dirty="0"/>
              <a:t> </a:t>
            </a:r>
            <a:r>
              <a:rPr lang="zh-CN" altLang="en-US" dirty="0"/>
              <a:t>指针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472EAD-C3F8-4DC7-9303-49C9C126CFEB}"/>
              </a:ext>
            </a:extLst>
          </p:cNvPr>
          <p:cNvSpPr txBox="1"/>
          <p:nvPr/>
        </p:nvSpPr>
        <p:spPr>
          <a:xfrm>
            <a:off x="7602537" y="4572518"/>
            <a:ext cx="4323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</a:t>
            </a:r>
            <a:r>
              <a:rPr lang="en-US" altLang="zh-CN" dirty="0" err="1">
                <a:latin typeface="Consolas" panose="020B0609020204030204" pitchFamily="49" charset="0"/>
              </a:rPr>
              <a:t>ListNode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constructor(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, next)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this.val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this.next</a:t>
            </a:r>
            <a:r>
              <a:rPr lang="en-US" altLang="zh-CN" dirty="0">
                <a:latin typeface="Consolas" panose="020B0609020204030204" pitchFamily="49" charset="0"/>
              </a:rPr>
              <a:t> = next ?? null;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291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7F7CCB3-0989-46F0-894D-7C8C63228B1A}"/>
              </a:ext>
            </a:extLst>
          </p:cNvPr>
          <p:cNvSpPr txBox="1"/>
          <p:nvPr/>
        </p:nvSpPr>
        <p:spPr>
          <a:xfrm>
            <a:off x="1847088" y="1542437"/>
            <a:ext cx="8421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给你两个 非空 的链表，表示两个非负的整数。它们每位数字都是按照 逆序 的方式存储的，并且每个节点只能存储 一位 数字。请你将两个数相加，并以相同形式返回一个表示和的链表。</a:t>
            </a:r>
            <a:endParaRPr lang="en-US" altLang="zh-CN" dirty="0"/>
          </a:p>
          <a:p>
            <a:r>
              <a:rPr lang="zh-CN" altLang="en-US" dirty="0"/>
              <a:t>你可以假设除了数字 </a:t>
            </a:r>
            <a:r>
              <a:rPr lang="en-US" altLang="zh-CN" dirty="0"/>
              <a:t>0 </a:t>
            </a:r>
            <a:r>
              <a:rPr lang="zh-CN" altLang="en-US" dirty="0"/>
              <a:t>之外，这两个数都不会以 </a:t>
            </a:r>
            <a:r>
              <a:rPr lang="en-US" altLang="zh-CN" dirty="0"/>
              <a:t>0 </a:t>
            </a:r>
            <a:r>
              <a:rPr lang="zh-CN" altLang="en-US" dirty="0"/>
              <a:t>开头。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ED3330-9A84-4022-BD1D-BFC67DBCE7CE}"/>
              </a:ext>
            </a:extLst>
          </p:cNvPr>
          <p:cNvSpPr txBox="1"/>
          <p:nvPr/>
        </p:nvSpPr>
        <p:spPr>
          <a:xfrm>
            <a:off x="1010412" y="768096"/>
            <a:ext cx="650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LeetCode-2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add-two-numbers/</a:t>
            </a:r>
            <a:r>
              <a:rPr lang="zh-CN" altLang="en-US" sz="2400" b="1" dirty="0"/>
              <a:t>两数相加</a:t>
            </a:r>
          </a:p>
        </p:txBody>
      </p:sp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ED146EC7-51C3-4F51-BE67-C645AD334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12" y="3055442"/>
            <a:ext cx="46005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C3129EE-1404-4723-9402-81850EC1E481}"/>
              </a:ext>
            </a:extLst>
          </p:cNvPr>
          <p:cNvSpPr txBox="1"/>
          <p:nvPr/>
        </p:nvSpPr>
        <p:spPr>
          <a:xfrm>
            <a:off x="1010412" y="768096"/>
            <a:ext cx="650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LeetCode-2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add-two-numbers/</a:t>
            </a:r>
            <a:r>
              <a:rPr lang="zh-CN" altLang="en-US" sz="2400" b="1" dirty="0"/>
              <a:t>两数相加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B08FB2E8-2FE5-4510-9DE2-3D83E05BF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84" y="2115336"/>
            <a:ext cx="4600575" cy="32575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7CCE17-DCD5-4BD4-8885-27461C65FA9D}"/>
              </a:ext>
            </a:extLst>
          </p:cNvPr>
          <p:cNvSpPr txBox="1"/>
          <p:nvPr/>
        </p:nvSpPr>
        <p:spPr>
          <a:xfrm>
            <a:off x="5696754" y="1620453"/>
            <a:ext cx="6659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* Definition for singly-linked list.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* function </a:t>
            </a:r>
            <a:r>
              <a:rPr lang="en-US" altLang="zh-CN" dirty="0" err="1">
                <a:latin typeface="Consolas" panose="020B0609020204030204" pitchFamily="49" charset="0"/>
              </a:rPr>
              <a:t>ListNode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, next)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*     </a:t>
            </a:r>
            <a:r>
              <a:rPr lang="en-US" altLang="zh-CN" dirty="0" err="1">
                <a:latin typeface="Consolas" panose="020B0609020204030204" pitchFamily="49" charset="0"/>
              </a:rPr>
              <a:t>this.val</a:t>
            </a:r>
            <a:r>
              <a:rPr lang="en-US" altLang="zh-CN" dirty="0">
                <a:latin typeface="Consolas" panose="020B0609020204030204" pitchFamily="49" charset="0"/>
              </a:rPr>
              <a:t> = (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===undefined ? 0 :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*     </a:t>
            </a:r>
            <a:r>
              <a:rPr lang="en-US" altLang="zh-CN" dirty="0" err="1">
                <a:latin typeface="Consolas" panose="020B0609020204030204" pitchFamily="49" charset="0"/>
              </a:rPr>
              <a:t>this.next</a:t>
            </a:r>
            <a:r>
              <a:rPr lang="en-US" altLang="zh-CN" dirty="0">
                <a:latin typeface="Consolas" panose="020B0609020204030204" pitchFamily="49" charset="0"/>
              </a:rPr>
              <a:t> = (next===undefined ? null : next)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*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*/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* @param {</a:t>
            </a:r>
            <a:r>
              <a:rPr lang="en-US" altLang="zh-CN" dirty="0" err="1">
                <a:latin typeface="Consolas" panose="020B0609020204030204" pitchFamily="49" charset="0"/>
              </a:rPr>
              <a:t>ListNode</a:t>
            </a:r>
            <a:r>
              <a:rPr lang="en-US" altLang="zh-CN" dirty="0">
                <a:latin typeface="Consolas" panose="020B0609020204030204" pitchFamily="49" charset="0"/>
              </a:rPr>
              <a:t>} l1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* @param {</a:t>
            </a:r>
            <a:r>
              <a:rPr lang="en-US" altLang="zh-CN" dirty="0" err="1">
                <a:latin typeface="Consolas" panose="020B0609020204030204" pitchFamily="49" charset="0"/>
              </a:rPr>
              <a:t>ListNode</a:t>
            </a:r>
            <a:r>
              <a:rPr lang="en-US" altLang="zh-CN" dirty="0">
                <a:latin typeface="Consolas" panose="020B0609020204030204" pitchFamily="49" charset="0"/>
              </a:rPr>
              <a:t>} l2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* @return {</a:t>
            </a:r>
            <a:r>
              <a:rPr lang="en-US" altLang="zh-CN" dirty="0" err="1">
                <a:latin typeface="Consolas" panose="020B0609020204030204" pitchFamily="49" charset="0"/>
              </a:rPr>
              <a:t>ListNode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*/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const </a:t>
            </a:r>
            <a:r>
              <a:rPr lang="en-US" altLang="zh-CN" dirty="0" err="1">
                <a:latin typeface="Consolas" panose="020B0609020204030204" pitchFamily="49" charset="0"/>
              </a:rPr>
              <a:t>addTwoNumbers</a:t>
            </a:r>
            <a:r>
              <a:rPr lang="en-US" altLang="zh-CN" dirty="0">
                <a:latin typeface="Consolas" panose="020B0609020204030204" pitchFamily="49" charset="0"/>
              </a:rPr>
              <a:t> = function(l1, l2)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// your code here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481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308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Helvetica Neue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 鹤鸣</dc:creator>
  <cp:lastModifiedBy>乔 鹤鸣</cp:lastModifiedBy>
  <cp:revision>2</cp:revision>
  <dcterms:created xsi:type="dcterms:W3CDTF">2021-11-29T13:31:53Z</dcterms:created>
  <dcterms:modified xsi:type="dcterms:W3CDTF">2021-11-29T14:05:38Z</dcterms:modified>
</cp:coreProperties>
</file>