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0BFC-1975-437E-8407-D59493C6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70F8D-E449-4025-B681-75BE4E9AB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669F4-AFC0-4760-B851-4B396431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4B1A-CB92-45BA-AE29-16FCCA53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88A4-2449-4928-9930-A63301AC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A48C6-D121-4793-9349-EC34E044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23412-ACF3-4735-A32D-B94E6C61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69605-6A2B-4026-9ACF-9E7573D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5E2A9-A19E-4ACA-A795-0203706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9809-C74F-4666-8989-07E08D24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8A27B-E66D-42BF-8CAE-E5CC078A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20DA3-45C2-4D05-9DED-F78FD91F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1CF83-F781-4646-A4D8-E9D9A4B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AC05B-91AE-4425-889B-E996E17B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76692-6458-4667-8853-CA41C826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B9C35-2910-48EC-8B3F-D3ED87E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479E5-82AC-429C-958A-D756843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EA94C-D826-4443-85EC-7C433CE6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76570-9CB8-4820-9836-A02975D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87979-7A80-4649-8C99-9EFA7EA4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6D60-6D67-4782-9F71-006914F3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546CB-ECF7-40A6-9776-0B081E55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8FCB4-A49D-488F-BA5A-332778CB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FB474-4F1B-4B6E-85D0-6C05562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C186-5696-495E-B6CF-D5154DA2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6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E5D6-58B3-4ACA-82C4-FD71D5D6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D1956-0C0D-406D-8694-9105DC1A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EDD9BD-7CA7-454D-B6AC-21719E57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3CF98-F0B3-469A-BC2E-329C536B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40223-E4B3-44E1-A0A4-10D10870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B8B38-F797-4B0D-93A5-587A771E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1631-AC1A-460D-B89B-0874B690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0F063-269B-4512-A727-5D99591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EE9B2-7A51-4B08-B768-67C4EABEE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A7076-017A-4482-8520-4A3BBFD9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E5AC9-87A2-4582-BA93-2B590E40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F1C8DF-862F-4369-B670-833D2BD4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9DDADD-B089-463F-882E-27A85E0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199723-9884-4264-9C72-5AC65C14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E2DDE-514F-44FF-9272-CD589DA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D3E35-0326-4D1A-83D0-D68AD0B7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B887A-E23C-4548-905B-A4A225A8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B3469-580C-4525-8D45-5B431D0D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9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B01B8-2E27-46C6-9976-ABBD3904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68C74-08B8-48A5-A9F7-8CD38B2D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AC05C-B403-4F2A-9085-09EA8C20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2F6A9-76BD-4620-A3E5-1B20529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89F36-B805-495D-8EBD-C0CABF87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05C7B-4336-4BAA-ADC3-9649A7B9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47EE0-AFB1-4FB0-82C2-88836A88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08D9D-BE40-4A23-859B-C4B9870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97EE-D8D1-4540-9093-753BB343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D84D-410F-4CF8-A157-8DDCD11D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39B75-F1BD-4343-A789-EA0820033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21F80-C2CA-43A5-B970-5629C96C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6CA65-F260-434F-BB40-9EF0627A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4D95D-5760-4EC7-84E8-54F41FFA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D9C5F-751F-4B71-AEBF-ABF1D147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3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2CFDB-70A9-4307-9FD0-AAA973D1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EFC10-7D58-4C53-8A1D-D05123BB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36CE3-4A73-4F66-B480-E5B46683A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6254-995E-4E2F-980B-4A0AB6473E6A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F1F13-30CA-4D50-86B2-E7E6592BD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5F9CB-CD97-4972-B107-896994FC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9E2-24A6-4A47-97C5-60BEE551C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find-the-town-judg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5F6CA7-2EF4-4A4E-8773-161F5C3628AD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F88D5-4A23-4FD6-BB7B-F683ECC28951}"/>
              </a:ext>
            </a:extLst>
          </p:cNvPr>
          <p:cNvSpPr txBox="1"/>
          <p:nvPr/>
        </p:nvSpPr>
        <p:spPr>
          <a:xfrm>
            <a:off x="1847088" y="1993392"/>
            <a:ext cx="65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LeetCode-997</a:t>
            </a:r>
            <a:r>
              <a:rPr lang="zh-CN" altLang="en-US" sz="2000" dirty="0"/>
              <a:t>：找到小镇的法官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851178-C27B-4D2A-9E3E-C8B3E0407AB0}"/>
              </a:ext>
            </a:extLst>
          </p:cNvPr>
          <p:cNvSpPr txBox="1"/>
          <p:nvPr/>
        </p:nvSpPr>
        <p:spPr>
          <a:xfrm>
            <a:off x="1847088" y="5782127"/>
            <a:ext cx="917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题目链接</a:t>
            </a:r>
            <a:r>
              <a:rPr lang="en-US" altLang="zh-CN" sz="1400" dirty="0"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latin typeface="Consolas" panose="020B0609020204030204" pitchFamily="49" charset="0"/>
                <a:hlinkClick r:id="rId2"/>
              </a:rPr>
              <a:t>https://leetcode-cn.com/problems/find-the-town-judge/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9ED3330-9A84-4022-BD1D-BFC67DBCE7CE}"/>
              </a:ext>
            </a:extLst>
          </p:cNvPr>
          <p:cNvSpPr txBox="1"/>
          <p:nvPr/>
        </p:nvSpPr>
        <p:spPr>
          <a:xfrm>
            <a:off x="1010412" y="768096"/>
            <a:ext cx="650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LeetCode-997</a:t>
            </a:r>
            <a:r>
              <a:rPr lang="zh-CN" altLang="en-US" sz="2400" b="1" dirty="0"/>
              <a:t>：题目概述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4D9AC-00D1-438F-86AF-DB1475485277}"/>
              </a:ext>
            </a:extLst>
          </p:cNvPr>
          <p:cNvSpPr txBox="1"/>
          <p:nvPr/>
        </p:nvSpPr>
        <p:spPr>
          <a:xfrm>
            <a:off x="1446276" y="1473256"/>
            <a:ext cx="88681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小镇里有 </a:t>
            </a:r>
            <a:r>
              <a:rPr lang="en-US" altLang="zh-CN" sz="1400" dirty="0">
                <a:latin typeface="Consolas" panose="020B0609020204030204" pitchFamily="49" charset="0"/>
              </a:rPr>
              <a:t>n </a:t>
            </a:r>
            <a:r>
              <a:rPr lang="zh-CN" altLang="en-US" sz="1400" dirty="0">
                <a:latin typeface="Consolas" panose="020B0609020204030204" pitchFamily="49" charset="0"/>
              </a:rPr>
              <a:t>个人，按从 </a:t>
            </a:r>
            <a:r>
              <a:rPr lang="en-US" altLang="zh-CN" sz="1400" dirty="0">
                <a:latin typeface="Consolas" panose="020B0609020204030204" pitchFamily="49" charset="0"/>
              </a:rPr>
              <a:t>1 </a:t>
            </a:r>
            <a:r>
              <a:rPr lang="zh-CN" altLang="en-US" sz="1400" dirty="0">
                <a:latin typeface="Consolas" panose="020B0609020204030204" pitchFamily="49" charset="0"/>
              </a:rPr>
              <a:t>到 </a:t>
            </a:r>
            <a:r>
              <a:rPr lang="en-US" altLang="zh-CN" sz="1400" dirty="0">
                <a:latin typeface="Consolas" panose="020B0609020204030204" pitchFamily="49" charset="0"/>
              </a:rPr>
              <a:t>n </a:t>
            </a:r>
            <a:r>
              <a:rPr lang="zh-CN" altLang="en-US" sz="1400" dirty="0">
                <a:latin typeface="Consolas" panose="020B0609020204030204" pitchFamily="49" charset="0"/>
              </a:rPr>
              <a:t>的顺序编号。传言称，这些人中有一个暗地里是小镇法官。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如果小镇法官真的存在，那么：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小镇法官不会信任任何人。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每个人（除了小镇法官）都信任这位小镇法官。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只有一个人同时满足属性 </a:t>
            </a:r>
            <a:r>
              <a:rPr lang="en-US" altLang="zh-CN" sz="1400" dirty="0">
                <a:latin typeface="Consolas" panose="020B0609020204030204" pitchFamily="49" charset="0"/>
              </a:rPr>
              <a:t>1 </a:t>
            </a:r>
            <a:r>
              <a:rPr lang="zh-CN" altLang="en-US" sz="1400" dirty="0">
                <a:latin typeface="Consolas" panose="020B0609020204030204" pitchFamily="49" charset="0"/>
              </a:rPr>
              <a:t>和属性 </a:t>
            </a:r>
            <a:r>
              <a:rPr lang="en-US" altLang="zh-CN" sz="1400" dirty="0">
                <a:latin typeface="Consolas" panose="020B0609020204030204" pitchFamily="49" charset="0"/>
              </a:rPr>
              <a:t>2 </a:t>
            </a:r>
            <a:r>
              <a:rPr lang="zh-CN" altLang="en-US" sz="1400" dirty="0">
                <a:latin typeface="Consolas" panose="020B0609020204030204" pitchFamily="49" charset="0"/>
              </a:rPr>
              <a:t>。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给你一个数组 </a:t>
            </a:r>
            <a:r>
              <a:rPr lang="en-US" altLang="zh-CN" sz="1400" dirty="0">
                <a:latin typeface="Consolas" panose="020B0609020204030204" pitchFamily="49" charset="0"/>
              </a:rPr>
              <a:t>trust </a:t>
            </a:r>
            <a:r>
              <a:rPr lang="zh-CN" altLang="en-US" sz="1400" dirty="0">
                <a:latin typeface="Consolas" panose="020B0609020204030204" pitchFamily="49" charset="0"/>
              </a:rPr>
              <a:t>，其中 </a:t>
            </a:r>
            <a:r>
              <a:rPr lang="en-US" altLang="zh-CN" sz="1400" dirty="0">
                <a:latin typeface="Consolas" panose="020B0609020204030204" pitchFamily="49" charset="0"/>
              </a:rPr>
              <a:t>trust[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[ai, bi] </a:t>
            </a:r>
            <a:r>
              <a:rPr lang="zh-CN" altLang="en-US" sz="1400" dirty="0">
                <a:latin typeface="Consolas" panose="020B0609020204030204" pitchFamily="49" charset="0"/>
              </a:rPr>
              <a:t>表示编号为 </a:t>
            </a:r>
            <a:r>
              <a:rPr lang="en-US" altLang="zh-CN" sz="1400" dirty="0">
                <a:latin typeface="Consolas" panose="020B0609020204030204" pitchFamily="49" charset="0"/>
              </a:rPr>
              <a:t>ai </a:t>
            </a:r>
            <a:r>
              <a:rPr lang="zh-CN" altLang="en-US" sz="1400" dirty="0">
                <a:latin typeface="Consolas" panose="020B0609020204030204" pitchFamily="49" charset="0"/>
              </a:rPr>
              <a:t>的人信任编号为 </a:t>
            </a:r>
            <a:r>
              <a:rPr lang="en-US" altLang="zh-CN" sz="1400" dirty="0">
                <a:latin typeface="Consolas" panose="020B0609020204030204" pitchFamily="49" charset="0"/>
              </a:rPr>
              <a:t>bi </a:t>
            </a:r>
            <a:r>
              <a:rPr lang="zh-CN" altLang="en-US" sz="1400" dirty="0">
                <a:latin typeface="Consolas" panose="020B0609020204030204" pitchFamily="49" charset="0"/>
              </a:rPr>
              <a:t>的人。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如果小镇法官存在并且可以确定他的身份，请返回该法官的编号；否则，返回 </a:t>
            </a:r>
            <a:r>
              <a:rPr lang="en-US" altLang="zh-CN" sz="1400" dirty="0">
                <a:latin typeface="Consolas" panose="020B0609020204030204" pitchFamily="49" charset="0"/>
              </a:rPr>
              <a:t>-1 </a:t>
            </a:r>
            <a:r>
              <a:rPr lang="zh-CN" altLang="en-US" sz="1400" dirty="0">
                <a:latin typeface="Consolas" panose="020B0609020204030204" pitchFamily="49" charset="0"/>
              </a:rPr>
              <a:t>。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示例 </a:t>
            </a:r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输入：</a:t>
            </a:r>
            <a:r>
              <a:rPr lang="en-US" altLang="zh-CN" sz="1400" dirty="0">
                <a:latin typeface="Consolas" panose="020B0609020204030204" pitchFamily="49" charset="0"/>
              </a:rPr>
              <a:t>n = 2, trust = [[1,2]]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输出：</a:t>
            </a:r>
            <a:r>
              <a:rPr lang="en-US" altLang="zh-CN" sz="1400" dirty="0">
                <a:latin typeface="Consolas" panose="020B0609020204030204" pitchFamily="49" charset="0"/>
              </a:rPr>
              <a:t>2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示例 </a:t>
            </a:r>
            <a:r>
              <a:rPr lang="en-US" altLang="zh-CN" sz="1400" dirty="0">
                <a:latin typeface="Consolas" panose="020B0609020204030204" pitchFamily="49" charset="0"/>
              </a:rPr>
              <a:t>2</a:t>
            </a:r>
            <a:r>
              <a:rPr lang="zh-CN" altLang="en-US" sz="1400" dirty="0"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输入：</a:t>
            </a:r>
            <a:r>
              <a:rPr lang="en-US" altLang="zh-CN" sz="1400" dirty="0">
                <a:latin typeface="Consolas" panose="020B0609020204030204" pitchFamily="49" charset="0"/>
              </a:rPr>
              <a:t>n = 3, trust = [[1,3],[2,3]]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输出：</a:t>
            </a:r>
            <a:r>
              <a:rPr lang="en-US" altLang="zh-CN" sz="1400" dirty="0">
                <a:latin typeface="Consolas" panose="020B0609020204030204" pitchFamily="49" charset="0"/>
              </a:rPr>
              <a:t>3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示例 </a:t>
            </a:r>
            <a:r>
              <a:rPr lang="en-US" altLang="zh-CN" sz="1400" dirty="0"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</a:rPr>
              <a:t>：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输入：</a:t>
            </a:r>
            <a:r>
              <a:rPr lang="en-US" altLang="zh-CN" sz="1400" dirty="0">
                <a:latin typeface="Consolas" panose="020B0609020204030204" pitchFamily="49" charset="0"/>
              </a:rPr>
              <a:t>n = 3, trust = [[1,3],[2,3],[3,1]]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输出：</a:t>
            </a:r>
            <a:r>
              <a:rPr lang="en-US" altLang="zh-CN" sz="1400" dirty="0">
                <a:latin typeface="Consolas" panose="020B06090202040302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431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9ED3330-9A84-4022-BD1D-BFC67DBCE7CE}"/>
              </a:ext>
            </a:extLst>
          </p:cNvPr>
          <p:cNvSpPr txBox="1"/>
          <p:nvPr/>
        </p:nvSpPr>
        <p:spPr>
          <a:xfrm>
            <a:off x="1010412" y="768096"/>
            <a:ext cx="650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LeetCode-997</a:t>
            </a:r>
            <a:r>
              <a:rPr lang="zh-CN" altLang="en-US" sz="2400" b="1" dirty="0"/>
              <a:t>：题目概述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4D9AC-00D1-438F-86AF-DB1475485277}"/>
              </a:ext>
            </a:extLst>
          </p:cNvPr>
          <p:cNvSpPr txBox="1"/>
          <p:nvPr/>
        </p:nvSpPr>
        <p:spPr>
          <a:xfrm>
            <a:off x="1446276" y="1473256"/>
            <a:ext cx="88681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{number}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{number[][]}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trust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{number}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findJudge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989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392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鹤鸣</dc:creator>
  <cp:lastModifiedBy>乔 鹤鸣</cp:lastModifiedBy>
  <cp:revision>2</cp:revision>
  <dcterms:created xsi:type="dcterms:W3CDTF">2021-12-22T12:46:15Z</dcterms:created>
  <dcterms:modified xsi:type="dcterms:W3CDTF">2021-12-22T13:28:01Z</dcterms:modified>
</cp:coreProperties>
</file>