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27A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87F2-4EF7-774D-957C-F14876C0639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B585-CEA3-6948-A971-25569B34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CA5-6657-D24A-AF80-7B2F9518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1F89A-6F4A-D94F-809F-DEAD77C2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183E-6ACA-614C-BB39-73B99F66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7AB-CA4C-ED4A-8E2D-8C8EBCD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9676-6B05-0844-B435-1851644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66A0-F891-CE49-B579-AF06EA41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CB044-4025-E446-A503-F54E978A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E700-5D84-5D4E-A794-7B289AC0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748E-7E83-4341-85BB-3B8FBF7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098A-D074-0340-9A54-C5BEE40D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0C715-3987-774F-9862-81C2E729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3A36-977E-A045-8319-254C6AEC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E9-8E2C-7B45-A276-4A0B02E8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0668-3B41-CE49-8BEF-8AA25449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145B-4CA4-104E-8E1A-BA15AEEE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1A95-900F-B348-9603-EC9DFB26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D58D-9003-C644-AB00-F7E47AF0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A4B9-2C94-294F-8422-5020BDC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F495-7FAD-0E4A-ADD6-0B5561EF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0535-6576-B049-A856-BF211834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02E-F0DB-9544-879E-5228C499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AC81-73FA-7E4E-B239-A0677A5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D843-6AC1-3245-9697-5B9C293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3DAD-17D0-8743-8744-38043517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F1C-C307-7D4D-A8DA-1964FCDC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0E8-7805-004E-906C-C94CD1B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899D-D26B-4847-B90D-673A518A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4EF45-7C6E-6F44-8201-305DEC06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6802-FF84-9146-B9A0-9A5F51D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8458-6F6A-1E45-A01E-E2A17E55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8342-A85A-8647-A0D4-764F9BE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4EE-32CA-4543-953E-17BC62E3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1C08-7DB5-1E4D-84E8-6585D5C8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D588-90BE-B94A-AA2A-DBCAC69F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254FD-4141-7D41-B9F0-9DD87C0D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C9E5-87A6-D04C-83D1-6989BA57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009E-1F24-4047-B337-7892902C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C329D-5574-5E4E-A449-6160B1ED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702B3-840F-CD42-A13D-7954218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3791-F315-7541-B663-C4CCDC36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24AE-B5B8-E547-A0F5-33B97D5E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495BB-159D-5247-B8EF-8DEAF4BA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E9C0-4249-724D-8B54-71BCC7EB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1391-114E-9746-851B-DDFF682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EA9FE-74CA-0545-819A-9B0C714A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4909-1B6C-244C-9D89-4D57362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3D73-4B81-8A4A-9A93-AF062B20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54E2-3895-4545-A2A6-0F480D58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B556-CE21-6A4E-A2F3-EF63B960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94E8-689A-7E4A-858E-500F919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D8D5-23AF-B043-84BC-73CDDDF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B2D8-1384-344D-9425-CB15F0A0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8731-0A31-BA42-964B-853EFD2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4A1F3-555E-9B4E-B830-4A25755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FBADC-B805-AD4A-95FE-F0A61295A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A88C-4071-7544-A53E-27A6503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0521-3BA0-FB4C-90FB-6C99345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0F0A-96D2-F14A-A4BC-8A567F3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18E5F-DBB5-6A41-BCFC-B64C172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EEB3-C8A4-064B-AC8E-9532975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ADA5-5BC8-8648-BE17-79CD14E7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8765-28EE-7C4F-8FB0-80F639BE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BE0-342D-1149-B89E-376F7001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eonardopena/top-spotify-songs-from-20102019-by-yea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tify — Logo and Brand Assets">
            <a:extLst>
              <a:ext uri="{FF2B5EF4-FFF2-40B4-BE49-F238E27FC236}">
                <a16:creationId xmlns:a16="http://schemas.microsoft.com/office/drawing/2014/main" id="{8CCB90B3-DB8E-E24B-9AFE-065ED17E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294381"/>
            <a:ext cx="6942667" cy="20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31F1C-6BB1-A645-AE2B-F95AAAA80D7B}"/>
              </a:ext>
            </a:extLst>
          </p:cNvPr>
          <p:cNvSpPr txBox="1"/>
          <p:nvPr/>
        </p:nvSpPr>
        <p:spPr>
          <a:xfrm>
            <a:off x="3044635" y="4635795"/>
            <a:ext cx="3256020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Top Songs from 2010-2019</a:t>
            </a:r>
          </a:p>
          <a:p>
            <a:pPr>
              <a:spcAft>
                <a:spcPts val="200"/>
              </a:spcAft>
            </a:pPr>
            <a:endParaRPr lang="en-US" sz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Hemin Patel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BF352-B4FA-D44A-B6BA-AB5591D0E0F4}"/>
              </a:ext>
            </a:extLst>
          </p:cNvPr>
          <p:cNvSpPr/>
          <p:nvPr/>
        </p:nvSpPr>
        <p:spPr>
          <a:xfrm>
            <a:off x="2892056" y="4635795"/>
            <a:ext cx="53162" cy="720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970FB-FC11-DA41-8895-D2B4E4E19E65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</p:spTree>
    <p:extLst>
      <p:ext uri="{BB962C8B-B14F-4D97-AF65-F5344CB8AC3E}">
        <p14:creationId xmlns:p14="http://schemas.microsoft.com/office/powerpoint/2010/main" val="14479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Dataset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4"/>
              </a:rPr>
              <a:t>Kaggle Dataset Link</a:t>
            </a:r>
            <a:endParaRPr lang="en-US" sz="2400" dirty="0"/>
          </a:p>
          <a:p>
            <a:r>
              <a:rPr lang="en-US" sz="2400" dirty="0"/>
              <a:t>Clean dataset with 13 rows and 100 columns</a:t>
            </a:r>
          </a:p>
          <a:p>
            <a:r>
              <a:rPr lang="en-US" sz="2400" dirty="0"/>
              <a:t>Description: The top songs by year in the world by Spotify. This dataset is based on Billboard’s data and has several variables about the songs. </a:t>
            </a:r>
          </a:p>
          <a:p>
            <a:r>
              <a:rPr lang="en-US" sz="2400" dirty="0"/>
              <a:t>Attributes: </a:t>
            </a:r>
          </a:p>
          <a:p>
            <a:pPr lvl="1"/>
            <a:r>
              <a:rPr lang="en-US" dirty="0"/>
              <a:t>Title		</a:t>
            </a:r>
          </a:p>
          <a:p>
            <a:pPr lvl="1"/>
            <a:r>
              <a:rPr lang="en-US" dirty="0"/>
              <a:t>Artist</a:t>
            </a:r>
          </a:p>
          <a:p>
            <a:pPr lvl="1"/>
            <a:r>
              <a:rPr lang="en-US" dirty="0"/>
              <a:t>Top Genre</a:t>
            </a:r>
          </a:p>
          <a:p>
            <a:pPr lvl="1"/>
            <a:r>
              <a:rPr lang="en-US" dirty="0"/>
              <a:t>Year </a:t>
            </a:r>
          </a:p>
          <a:p>
            <a:pPr lvl="1"/>
            <a:r>
              <a:rPr lang="en-US" dirty="0"/>
              <a:t>BPM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Danceability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1296-F077-5E4F-A6F0-3563AE908581}"/>
              </a:ext>
            </a:extLst>
          </p:cNvPr>
          <p:cNvSpPr txBox="1"/>
          <p:nvPr/>
        </p:nvSpPr>
        <p:spPr>
          <a:xfrm>
            <a:off x="2509839" y="3750658"/>
            <a:ext cx="3314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Loudness (dB)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Valence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Duration (sec)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Acousticness</a:t>
            </a:r>
            <a:endParaRPr lang="en-US" sz="2400" dirty="0"/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Speechiness</a:t>
            </a:r>
            <a:endParaRPr lang="en-US" sz="2400" dirty="0"/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Popularity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64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Attributes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49764" cy="4486275"/>
          </a:xfrm>
        </p:spPr>
        <p:txBody>
          <a:bodyPr>
            <a:noAutofit/>
          </a:bodyPr>
          <a:lstStyle/>
          <a:p>
            <a:r>
              <a:rPr lang="en-US" sz="2400" dirty="0"/>
              <a:t>BPM – Beats Per Minute - The tempo of the song.</a:t>
            </a:r>
          </a:p>
          <a:p>
            <a:r>
              <a:rPr lang="en-US" sz="2400" dirty="0"/>
              <a:t>Energy - The energy of a song; the higher the value, the more energetic.</a:t>
            </a:r>
          </a:p>
          <a:p>
            <a:r>
              <a:rPr lang="en-US" sz="2400" dirty="0"/>
              <a:t>Danceability – Describes how suitable a track is for dancing; the higher the value, the easier it is to dance.</a:t>
            </a:r>
          </a:p>
          <a:p>
            <a:r>
              <a:rPr lang="en-US" sz="2400" dirty="0"/>
              <a:t>Loudness (dB) – The loudness level in decibels, higher the value, the louder the song</a:t>
            </a:r>
          </a:p>
          <a:p>
            <a:r>
              <a:rPr lang="en-US" sz="2400" dirty="0"/>
              <a:t>Valence - A measure of musical positiveness of the track. The tracks with the highest number give a sense of positive moods. </a:t>
            </a:r>
          </a:p>
          <a:p>
            <a:r>
              <a:rPr lang="en-US" sz="2400" dirty="0"/>
              <a:t>Duration (sec) -  The duration of the song in seconds. </a:t>
            </a:r>
          </a:p>
          <a:p>
            <a:r>
              <a:rPr lang="en-US" sz="2400" dirty="0" err="1"/>
              <a:t>Acousticness</a:t>
            </a:r>
            <a:r>
              <a:rPr lang="en-US" sz="2400" dirty="0"/>
              <a:t> - A measure of how acoustic the track is.</a:t>
            </a:r>
          </a:p>
          <a:p>
            <a:r>
              <a:rPr lang="en-US" sz="2400" dirty="0" err="1"/>
              <a:t>Speechiness</a:t>
            </a:r>
            <a:r>
              <a:rPr lang="en-US" sz="2400" dirty="0"/>
              <a:t> - The higher the value that tells how many spoken words were in the track. </a:t>
            </a:r>
          </a:p>
          <a:p>
            <a:r>
              <a:rPr lang="en-US" sz="2400" dirty="0"/>
              <a:t>Popularity -  The higher the value, the more popular the song is.</a:t>
            </a:r>
          </a:p>
        </p:txBody>
      </p:sp>
    </p:spTree>
    <p:extLst>
      <p:ext uri="{BB962C8B-B14F-4D97-AF65-F5344CB8AC3E}">
        <p14:creationId xmlns:p14="http://schemas.microsoft.com/office/powerpoint/2010/main" val="29782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The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Autofit/>
          </a:bodyPr>
          <a:lstStyle/>
          <a:p>
            <a:r>
              <a:rPr lang="en-US" sz="2400" dirty="0"/>
              <a:t>Years range from 2010-2019</a:t>
            </a:r>
          </a:p>
          <a:p>
            <a:r>
              <a:rPr lang="en-US" sz="2400" dirty="0"/>
              <a:t>For each song, the dataset shows the year it was released and lists all the attributes, such as genre, artist, etc. 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8B3E4A9-2947-ED4F-8681-3C091E0C9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67" r="1018"/>
          <a:stretch/>
        </p:blipFill>
        <p:spPr>
          <a:xfrm>
            <a:off x="0" y="1404050"/>
            <a:ext cx="12192000" cy="17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How can we use this data?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890963" cy="4486275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The most popular genre is </a:t>
            </a:r>
            <a:r>
              <a:rPr lang="en-US" dirty="0" err="1"/>
              <a:t>Brostep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We can see which genre was the most popular during each year. </a:t>
            </a:r>
          </a:p>
          <a:p>
            <a:pPr lvl="1"/>
            <a:r>
              <a:rPr lang="en-US" dirty="0"/>
              <a:t>We can use this data to predict future songs to hit the Billboards.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616D384-D488-0341-8447-EFC6BAB6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502104"/>
            <a:ext cx="7462837" cy="471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9FCF3-D317-2A47-814D-00CFF3E3A38F}"/>
              </a:ext>
            </a:extLst>
          </p:cNvPr>
          <p:cNvSpPr txBox="1"/>
          <p:nvPr/>
        </p:nvSpPr>
        <p:spPr>
          <a:xfrm>
            <a:off x="0" y="6501042"/>
            <a:ext cx="451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*Only one datapoint, check next slide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5105061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Popular Genres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162300" cy="4486275"/>
          </a:xfrm>
        </p:spPr>
        <p:txBody>
          <a:bodyPr>
            <a:noAutofit/>
          </a:bodyPr>
          <a:lstStyle/>
          <a:p>
            <a:pPr lvl="1"/>
            <a:r>
              <a:rPr lang="en-US"/>
              <a:t>Out </a:t>
            </a:r>
            <a:r>
              <a:rPr lang="en-US" dirty="0"/>
              <a:t>of 100 songs, Dance-pop is the most popular and attains 50% of the data.</a:t>
            </a:r>
          </a:p>
          <a:p>
            <a:pPr lvl="1"/>
            <a:r>
              <a:rPr lang="en-US" dirty="0"/>
              <a:t>Many of the songs in the genres are limited, which can affect the popularity count..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B58F31-9065-A04E-A712-E129C452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76363"/>
            <a:ext cx="806745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078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1537B1-F340-D14D-916B-BDD4017FFD97}"/>
              </a:ext>
            </a:extLst>
          </p:cNvPr>
          <p:cNvSpPr/>
          <p:nvPr/>
        </p:nvSpPr>
        <p:spPr>
          <a:xfrm>
            <a:off x="10783520" y="6585681"/>
            <a:ext cx="1004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Why is this interesting?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49764" cy="4486275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This data can be used to explore trends in popularity of music genres. </a:t>
            </a:r>
          </a:p>
          <a:p>
            <a:pPr lvl="1"/>
            <a:r>
              <a:rPr lang="en-US" sz="2800" dirty="0"/>
              <a:t>How do the attributes help boost popularity? </a:t>
            </a:r>
          </a:p>
          <a:p>
            <a:pPr lvl="1"/>
            <a:r>
              <a:rPr lang="en-US" sz="2800" dirty="0"/>
              <a:t>How can we use this data to predict future hits, or to create new songs? </a:t>
            </a:r>
          </a:p>
          <a:p>
            <a:pPr lvl="2"/>
            <a:r>
              <a:rPr lang="en-US" sz="2400" dirty="0"/>
              <a:t>Can use the attributes, like BPM, and incorporate in new songs.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05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3CF1D9-7CB6-7045-8546-A3FA852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343175-B3CC-ED43-902E-8CB94F87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19">
            <a:extLst>
              <a:ext uri="{FF2B5EF4-FFF2-40B4-BE49-F238E27FC236}">
                <a16:creationId xmlns:a16="http://schemas.microsoft.com/office/drawing/2014/main" id="{66B23CDB-2AFB-6B4A-AED3-3EAFB7DB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412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Bookman Old Style</vt:lpstr>
      <vt:lpstr>Calibri</vt:lpstr>
      <vt:lpstr>Calibri Light</vt:lpstr>
      <vt:lpstr>Office Theme</vt:lpstr>
      <vt:lpstr>PowerPoint Presentation</vt:lpstr>
      <vt:lpstr>Dataset</vt:lpstr>
      <vt:lpstr>Attributes</vt:lpstr>
      <vt:lpstr>The Data</vt:lpstr>
      <vt:lpstr>How can we use this data?</vt:lpstr>
      <vt:lpstr>Popular Genres</vt:lpstr>
      <vt:lpstr>Why is this interesting?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Hemin Patel</dc:creator>
  <cp:lastModifiedBy>Hemin Patel</cp:lastModifiedBy>
  <cp:revision>6</cp:revision>
  <dcterms:created xsi:type="dcterms:W3CDTF">2021-09-10T19:58:32Z</dcterms:created>
  <dcterms:modified xsi:type="dcterms:W3CDTF">2021-09-16T21:29:30Z</dcterms:modified>
</cp:coreProperties>
</file>