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7815db3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7815db3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7815db3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7815db3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57815db3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57815db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2838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Lie With Data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2245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797"/>
              <a:t>Hemin Patel</a:t>
            </a:r>
            <a:endParaRPr sz="27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Misleading Data Set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711425" y="1229875"/>
            <a:ext cx="412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For this chart, I used the data from my first project. </a:t>
            </a:r>
            <a:endParaRPr sz="1600">
              <a:solidFill>
                <a:srgbClr val="0E101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In this graph, the y-axis starts at 20, which is misleading, as it should start at 0. Moreover, the data is incorrect: the data points are accurate; however, the y-axis is incorrect, as it was tampered with and entails that Valence a</a:t>
            </a:r>
            <a:r>
              <a:rPr lang="en" sz="1600">
                <a:solidFill>
                  <a:srgbClr val="0E101A"/>
                </a:solidFill>
              </a:rPr>
              <a:t>ffects</a:t>
            </a:r>
            <a:r>
              <a:rPr lang="en" sz="1600">
                <a:solidFill>
                  <a:srgbClr val="0E101A"/>
                </a:solidFill>
              </a:rPr>
              <a:t> danceability more than it does.  </a:t>
            </a:r>
            <a:endParaRPr sz="16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75" y="1124575"/>
            <a:ext cx="4453751" cy="34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29726" l="6234" r="85982" t="12473"/>
          <a:stretch/>
        </p:blipFill>
        <p:spPr>
          <a:xfrm>
            <a:off x="547582" y="1503539"/>
            <a:ext cx="360998" cy="241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Real Data Set</a:t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711425" y="1229875"/>
            <a:ext cx="412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>
                <a:solidFill>
                  <a:srgbClr val="0E101A"/>
                </a:solidFill>
              </a:rPr>
              <a:t>For this chart, I used the data from my first project.</a:t>
            </a:r>
            <a:endParaRPr>
              <a:solidFill>
                <a:srgbClr val="0E101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>
                <a:solidFill>
                  <a:srgbClr val="0E101A"/>
                </a:solidFill>
              </a:rPr>
              <a:t>This is the real graph, and you can tell this one is not misleading as the y-axis is not tampered with and does not start at 20 and starts at 0, even though it isn’t displayed. </a:t>
            </a:r>
            <a:endParaRPr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6454"/>
            <a:ext cx="4559025" cy="340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Real-Life Example</a:t>
            </a:r>
            <a:endParaRPr/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937700" y="1229875"/>
            <a:ext cx="48945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This graph is misleading as the y-axis begins as 1.4M rather than 0. </a:t>
            </a:r>
            <a:endParaRPr sz="1600">
              <a:solidFill>
                <a:srgbClr val="0E101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The graph makes it seem that Cuyahoga Valley and Gateway Arch receive more visitors than the others</a:t>
            </a:r>
            <a:endParaRPr sz="1600">
              <a:solidFill>
                <a:srgbClr val="0E101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○"/>
            </a:pPr>
            <a:r>
              <a:rPr lang="en" sz="1600">
                <a:solidFill>
                  <a:srgbClr val="0E101A"/>
                </a:solidFill>
              </a:rPr>
              <a:t>It is apparent that the chart was tampered with as the gap between 1.8M and 2.0M is larger than that of 1.5M and 1.8M </a:t>
            </a:r>
            <a:endParaRPr sz="1600">
              <a:solidFill>
                <a:srgbClr val="0E101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The goal of this graph is to represent that Cuyahoga Valley and Gateway Arch receive more visitors. </a:t>
            </a:r>
            <a:endParaRPr sz="1600">
              <a:solidFill>
                <a:srgbClr val="0E101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In reality, there should not be significant gaps between the parks listed on the x-axis.</a:t>
            </a:r>
            <a:endParaRPr sz="16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3475275" cy="34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