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7815db3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7815db3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7815db3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7815db3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temp2$Country &lt;- trimws(as.character(temp2$Country))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Aus.weather &lt;- subset(temp2, temp2$Country == "Australia")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US.weather=subset(temp2,temp2$Country == "United States")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c.Aus= mean(Aus.weather$AverageCelsiusTemperature)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c.US= mean(US.weather$AverageCelsiusTemperature)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Standard Deviation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sd.Aus= sd(temp2$MaxCelsiusTemp)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sd.US= sd(temp2$MinCelsiusTemp)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#Length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num.Aus = length(temp2$MaxCelsiusTemp)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num.US = length(temp2$MinCelsiusTemp)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sd.m.f = sqrt(sd.US^2/num.US + sd.Aus^2/num.Aus)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z.scoree= (c.US - c.Aus)/sd.m.f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p.valuee = 1 - pnorm(z.scoree)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7815db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7815db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#P-Hacking // Global Warming is not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temp3&lt;- filter(temp,  AverageCelsiusTemperature == -99999.0)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sd.3 = sd(temp$AverageCelsiusTemperature)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z.score.3 = (c.Max_mean)/sd.3  #1435.164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p.value.3 = 1 - pnorm(z.score.3)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 val of 0.494 -&gt; less than threshold cannot reject null hypo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283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Data-based Arguments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224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797"/>
              <a:t>Hemin Patel</a:t>
            </a:r>
            <a:endParaRPr sz="27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76825" y="1229875"/>
            <a:ext cx="845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I have decided to </a:t>
            </a:r>
            <a:r>
              <a:rPr lang="en" sz="1600">
                <a:solidFill>
                  <a:srgbClr val="0E101A"/>
                </a:solidFill>
              </a:rPr>
              <a:t>defend both arguments of “Global warming is real” and “Global warming is not real”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Real: I used hypothesis testing using z-scores and P-values</a:t>
            </a:r>
            <a:endParaRPr sz="1600">
              <a:solidFill>
                <a:srgbClr val="0E101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●"/>
            </a:pPr>
            <a:r>
              <a:rPr lang="en" sz="1600">
                <a:solidFill>
                  <a:srgbClr val="0E101A"/>
                </a:solidFill>
              </a:rPr>
              <a:t>Not real: I used p-hacking to show that Global warming is not real through unethical practices. </a:t>
            </a:r>
            <a:endParaRPr sz="16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r>
              <a:rPr lang="en"/>
              <a:t> Warming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433325" y="1229875"/>
            <a:ext cx="8398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Hypothesis: Global Warming is real. </a:t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Null Hypothesis: Global Warming is not real. </a:t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For this, I compared the Average </a:t>
            </a:r>
            <a:r>
              <a:rPr lang="en" sz="1900">
                <a:solidFill>
                  <a:srgbClr val="0E101A"/>
                </a:solidFill>
              </a:rPr>
              <a:t>Celsius</a:t>
            </a:r>
            <a:r>
              <a:rPr lang="en" sz="1900">
                <a:solidFill>
                  <a:srgbClr val="0E101A"/>
                </a:solidFill>
              </a:rPr>
              <a:t> </a:t>
            </a:r>
            <a:r>
              <a:rPr lang="en" sz="1900">
                <a:solidFill>
                  <a:srgbClr val="0E101A"/>
                </a:solidFill>
              </a:rPr>
              <a:t>Temperature</a:t>
            </a:r>
            <a:r>
              <a:rPr lang="en" sz="1900">
                <a:solidFill>
                  <a:srgbClr val="0E101A"/>
                </a:solidFill>
              </a:rPr>
              <a:t> of United </a:t>
            </a:r>
            <a:r>
              <a:rPr lang="en" sz="1900">
                <a:solidFill>
                  <a:srgbClr val="0E101A"/>
                </a:solidFill>
              </a:rPr>
              <a:t>States</a:t>
            </a:r>
            <a:r>
              <a:rPr lang="en" sz="1900">
                <a:solidFill>
                  <a:srgbClr val="0E101A"/>
                </a:solidFill>
              </a:rPr>
              <a:t> and </a:t>
            </a:r>
            <a:r>
              <a:rPr lang="en" sz="1900">
                <a:solidFill>
                  <a:srgbClr val="0E101A"/>
                </a:solidFill>
              </a:rPr>
              <a:t>Australia</a:t>
            </a:r>
            <a:r>
              <a:rPr lang="en" sz="1900">
                <a:solidFill>
                  <a:srgbClr val="0E101A"/>
                </a:solidFill>
              </a:rPr>
              <a:t> </a:t>
            </a:r>
            <a:endParaRPr sz="1900">
              <a:solidFill>
                <a:srgbClr val="0E101A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Z Score: -64.84915</a:t>
            </a:r>
            <a:endParaRPr sz="1900">
              <a:solidFill>
                <a:srgbClr val="0E101A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P Value: 1</a:t>
            </a:r>
            <a:endParaRPr sz="1900">
              <a:solidFill>
                <a:srgbClr val="0E101A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Standard </a:t>
            </a:r>
            <a:r>
              <a:rPr lang="en" sz="1900">
                <a:solidFill>
                  <a:srgbClr val="0E101A"/>
                </a:solidFill>
              </a:rPr>
              <a:t>Deviation</a:t>
            </a:r>
            <a:r>
              <a:rPr lang="en" sz="1900">
                <a:solidFill>
                  <a:srgbClr val="0E101A"/>
                </a:solidFill>
              </a:rPr>
              <a:t> Aus: 12.89811</a:t>
            </a:r>
            <a:endParaRPr sz="1900">
              <a:solidFill>
                <a:srgbClr val="0E101A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Standard Deviation US: </a:t>
            </a:r>
            <a:r>
              <a:rPr lang="en" sz="1900">
                <a:solidFill>
                  <a:srgbClr val="0E101A"/>
                </a:solidFill>
              </a:rPr>
              <a:t>12.34461</a:t>
            </a:r>
            <a:endParaRPr sz="1900">
              <a:solidFill>
                <a:srgbClr val="0E101A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With this knowledge, it is apparent that global warming is in fact real, disproving the null </a:t>
            </a:r>
            <a:r>
              <a:rPr lang="en" sz="1900">
                <a:solidFill>
                  <a:srgbClr val="0E101A"/>
                </a:solidFill>
              </a:rPr>
              <a:t>hypothesis. </a:t>
            </a:r>
            <a:r>
              <a:rPr lang="en" sz="1900">
                <a:solidFill>
                  <a:srgbClr val="0E101A"/>
                </a:solidFill>
              </a:rPr>
              <a:t> </a:t>
            </a:r>
            <a:endParaRPr sz="19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 </a:t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11600" y="12298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Hypothesis: Global Warming is real. </a:t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Null Hypothesis: Global Warming is not real. </a:t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For this, I used P-hacking to prove global warming is not real through unethical practices. </a:t>
            </a:r>
            <a:endParaRPr sz="1900">
              <a:solidFill>
                <a:srgbClr val="0E101A"/>
              </a:solidFill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Z Score: 0.01376732 </a:t>
            </a:r>
            <a:endParaRPr sz="1900">
              <a:solidFill>
                <a:srgbClr val="0E101A"/>
              </a:solidFill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○"/>
            </a:pPr>
            <a:r>
              <a:rPr lang="en" sz="1900">
                <a:solidFill>
                  <a:srgbClr val="0E101A"/>
                </a:solidFill>
              </a:rPr>
              <a:t>P Value: 0.4945078</a:t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●"/>
            </a:pPr>
            <a:r>
              <a:rPr lang="en" sz="1900">
                <a:solidFill>
                  <a:srgbClr val="0E101A"/>
                </a:solidFill>
              </a:rPr>
              <a:t>According to these values, it would be apparent that global warming is not real, and that we cannot reject the null hypothesis. </a:t>
            </a:r>
            <a:endParaRPr sz="19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