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1971674" y="3219450"/>
            <a:ext cx="8610600" cy="1844039"/>
          </a:xfrm>
          <a:prstGeom prst="rect"/>
          <a:noFill/>
        </p:spPr>
        <p:txBody>
          <a:bodyPr anchor="t" bIns="45720" lIns="91440" rIns="91440" rtlCol="0" tIns="45720" wrap="square">
            <a:spAutoFit/>
          </a:bodyPr>
          <a:p>
            <a:r>
              <a:rPr dirty="0" sz="2400" lang="en-US"/>
              <a:t>STUDENT NAME: </a:t>
            </a:r>
            <a:r>
              <a:rPr dirty="0" sz="2400" lang="en-US"/>
              <a:t>P</a:t>
            </a:r>
            <a:r>
              <a:rPr dirty="0" sz="2400" lang="en-US"/>
              <a:t>.</a:t>
            </a:r>
            <a:r>
              <a:rPr dirty="0" sz="2400" lang="en-US"/>
              <a:t>H</a:t>
            </a:r>
            <a:r>
              <a:rPr dirty="0" sz="2400" lang="en-US"/>
              <a:t>e</a:t>
            </a:r>
            <a:r>
              <a:rPr dirty="0" sz="2400" lang="en-US"/>
              <a:t>m</a:t>
            </a:r>
            <a:r>
              <a:rPr dirty="0" sz="2400" lang="en-US"/>
              <a:t>a</a:t>
            </a:r>
            <a:r>
              <a:rPr dirty="0" sz="2400" lang="en-US"/>
              <a:t> </a:t>
            </a:r>
            <a:r>
              <a:rPr dirty="0" sz="2400" lang="en-US"/>
              <a:t>K</a:t>
            </a:r>
            <a:r>
              <a:rPr dirty="0" sz="2400" lang="en-US"/>
              <a:t>u</a:t>
            </a:r>
            <a:r>
              <a:rPr dirty="0" sz="2400" lang="en-US"/>
              <a:t>m</a:t>
            </a:r>
            <a:r>
              <a:rPr dirty="0" sz="2400" lang="en-US"/>
              <a:t>a</a:t>
            </a:r>
            <a:r>
              <a:rPr dirty="0" sz="2400" lang="en-US"/>
              <a:t>r </a:t>
            </a:r>
            <a:endParaRPr altLang="en-US" lang="zh-CN"/>
          </a:p>
          <a:p>
            <a:r>
              <a:rPr dirty="0" sz="2400" lang="en-US"/>
              <a:t>REGISTER NO AND NMID: </a:t>
            </a:r>
            <a:r>
              <a:rPr dirty="0" sz="2400" lang="en-US"/>
              <a:t>2</a:t>
            </a:r>
            <a:r>
              <a:rPr dirty="0" sz="2400" lang="en-US"/>
              <a:t>1</a:t>
            </a:r>
            <a:r>
              <a:rPr dirty="0" sz="2400" lang="en-US"/>
              <a:t>2</a:t>
            </a:r>
            <a:r>
              <a:rPr dirty="0" sz="2400" lang="en-US"/>
              <a:t>4</a:t>
            </a:r>
            <a:r>
              <a:rPr dirty="0" sz="2400" lang="en-US"/>
              <a:t>0</a:t>
            </a:r>
            <a:r>
              <a:rPr dirty="0" sz="2400" lang="en-US"/>
              <a:t>0</a:t>
            </a:r>
            <a:r>
              <a:rPr dirty="0" sz="2400" lang="en-US"/>
              <a:t>6</a:t>
            </a:r>
            <a:r>
              <a:rPr dirty="0" sz="2400" lang="en-US"/>
              <a:t>3</a:t>
            </a:r>
            <a:r>
              <a:rPr dirty="0" sz="2400" lang="en-US"/>
              <a:t>5</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 COLLEGE/ UNIVERSITY</a:t>
            </a:r>
            <a:r>
              <a:rPr dirty="0" sz="2400" lang="en-US"/>
              <a:t> </a:t>
            </a:r>
            <a:r>
              <a:rPr dirty="0" sz="2400" lang="en-US"/>
              <a:t>J</a:t>
            </a:r>
            <a:r>
              <a:rPr dirty="0" sz="2400" lang="en-US"/>
              <a:t>a</a:t>
            </a:r>
            <a:r>
              <a:rPr dirty="0" sz="2400" lang="en-US"/>
              <a:t>y</a:t>
            </a:r>
            <a:r>
              <a:rPr dirty="0" sz="2400" lang="en-US"/>
              <a:t>a</a:t>
            </a:r>
            <a:r>
              <a:rPr dirty="0" sz="2400" lang="en-US"/>
              <a:t> </a:t>
            </a:r>
            <a:r>
              <a:rPr dirty="0" sz="2400" lang="en-US"/>
              <a:t>C</a:t>
            </a:r>
            <a:r>
              <a:rPr dirty="0" sz="2400" lang="en-US"/>
              <a:t>o</a:t>
            </a:r>
            <a:r>
              <a:rPr dirty="0" sz="2400" lang="en-US"/>
              <a:t>l</a:t>
            </a:r>
            <a:r>
              <a:rPr dirty="0" sz="2400" lang="en-US"/>
              <a:t>l</a:t>
            </a:r>
            <a:r>
              <a:rPr dirty="0" sz="2400" lang="en-US"/>
              <a:t>ege </a:t>
            </a:r>
            <a:r>
              <a:rPr dirty="0" sz="2400" lang="en-US"/>
              <a:t>O</a:t>
            </a:r>
            <a:r>
              <a:rPr dirty="0" sz="2400" lang="en-US"/>
              <a:t>f</a:t>
            </a:r>
            <a:r>
              <a:rPr dirty="0" sz="2400" lang="en-US"/>
              <a:t> </a:t>
            </a:r>
            <a:r>
              <a:rPr dirty="0" sz="2400" lang="en-US"/>
              <a:t>A</a:t>
            </a:r>
            <a:r>
              <a:rPr dirty="0" sz="2400" lang="en-US"/>
              <a:t>rts </a:t>
            </a:r>
            <a:r>
              <a:rPr dirty="0" sz="2400" lang="en-US"/>
              <a:t>A</a:t>
            </a:r>
            <a:r>
              <a:rPr dirty="0" sz="2400" lang="en-US"/>
              <a:t>nd </a:t>
            </a:r>
            <a:r>
              <a:rPr dirty="0" sz="2400" lang="en-US"/>
              <a:t>S</a:t>
            </a:r>
            <a:r>
              <a:rPr dirty="0" sz="2400" lang="en-US"/>
              <a:t>c</a:t>
            </a:r>
            <a:r>
              <a:rPr dirty="0" sz="2400" lang="en-US"/>
              <a:t>i</a:t>
            </a:r>
            <a:r>
              <a:rPr dirty="0" sz="2400" lang="en-US"/>
              <a:t>ence</a:t>
            </a:r>
            <a:r>
              <a:rPr dirty="0" sz="2400" lang="en-US"/>
              <a:t> </a:t>
            </a:r>
            <a:r>
              <a:rPr dirty="0" sz="2400" lang="en-US"/>
              <a:t>/</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 </a:t>
            </a:r>
            <a:endParaRPr altLang="en-US" lang="zh-CN"/>
          </a:p>
          <a:p>
            <a:r>
              <a:rPr dirty="0" sz="2400" lang="en-US"/>
              <a:t>           </a:t>
            </a:r>
            <a:endParaRPr dirty="0" sz="2400" lang="en-IN"/>
          </a:p>
        </p:txBody>
      </p:sp>
      <p:sp>
        <p:nvSpPr>
          <p:cNvPr id="1048706" name=""/>
          <p:cNvSpPr txBox="1"/>
          <p:nvPr/>
        </p:nvSpPr>
        <p:spPr>
          <a:xfrm>
            <a:off x="6295522" y="15879042"/>
            <a:ext cx="1765955" cy="419100"/>
          </a:xfrm>
          <a:prstGeom prst="rect"/>
        </p:spPr>
        <p:txBody>
          <a:bodyPr rtlCol="0" wrap="square">
            <a:spAutoFit/>
          </a:bodyPr>
          <a:p>
            <a:r>
              <a:rPr sz="2800" lang="en-US">
                <a:solidFill>
                  <a:srgbClr val="000000"/>
                </a:solidFill>
              </a:rPr>
              <a:t/>
            </a:r>
            <a:endParaRPr sz="2800" lang="en-US">
              <a:solidFill>
                <a:srgbClr val="000000"/>
              </a:solidFill>
            </a:endParaRPr>
          </a:p>
        </p:txBody>
      </p:sp>
      <p:sp>
        <p:nvSpPr>
          <p:cNvPr id="1048707" name=""/>
          <p:cNvSpPr txBox="1"/>
          <p:nvPr/>
        </p:nvSpPr>
        <p:spPr>
          <a:xfrm>
            <a:off x="2295523" y="14216496"/>
            <a:ext cx="4000000" cy="41910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8"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2743200" y="2354703"/>
            <a:ext cx="8534018" cy="1005841"/>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a:off x="3045090" y="3659270"/>
            <a:ext cx="5789399" cy="2814066"/>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4578668" cy="5975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4"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5" name="Rectangle 1"/>
          <p:cNvSpPr/>
          <p:nvPr/>
        </p:nvSpPr>
        <p:spPr>
          <a:xfrm>
            <a:off x="3048000" y="1997839"/>
            <a:ext cx="6096000" cy="21488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0325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38633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23774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4630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23774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4451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17678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495936"/>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8" name=""/>
          <p:cNvSpPr txBox="1"/>
          <p:nvPr/>
        </p:nvSpPr>
        <p:spPr>
          <a:xfrm>
            <a:off x="2079893" y="2183129"/>
            <a:ext cx="6606387" cy="2491740"/>
          </a:xfrm>
          <a:prstGeom prst="rect"/>
        </p:spPr>
        <p:txBody>
          <a:bodyPr rtlCol="0" wrap="square">
            <a:spAutoFit/>
          </a:bodyPr>
          <a:p>
            <a:r>
              <a:rPr sz="2800" lang="en-US">
                <a:solidFill>
                  <a:srgbClr val="000000"/>
                </a:solidFill>
              </a:rPr>
              <a:t>Here’s a short version:</a:t>
            </a:r>
            <a:endParaRPr sz="2800" lang="en-US">
              <a:solidFill>
                <a:srgbClr val="000000"/>
              </a:solidFill>
            </a:endParaRPr>
          </a:p>
          <a:p>
            <a:r>
              <a:rPr sz="2800" lang="en-US">
                <a:solidFill>
                  <a:srgbClr val="000000"/>
                </a:solidFill>
              </a:rPr>
              <a:t>Digital Portfolio Layout</a:t>
            </a:r>
            <a:endParaRPr sz="2800" lang="en-US">
              <a:solidFill>
                <a:srgbClr val="000000"/>
              </a:solidFill>
            </a:endParaRPr>
          </a:p>
          <a:p>
            <a:r>
              <a:rPr sz="2800" lang="en-US">
                <a:solidFill>
                  <a:srgbClr val="000000"/>
                </a:solidFill>
              </a:rPr>
              <a:t>Intro – Name &amp; tagline</a:t>
            </a:r>
            <a:endParaRPr sz="2800" lang="en-US">
              <a:solidFill>
                <a:srgbClr val="000000"/>
              </a:solidFill>
            </a:endParaRPr>
          </a:p>
          <a:p>
            <a:r>
              <a:rPr sz="2800" lang="en-US">
                <a:solidFill>
                  <a:srgbClr val="000000"/>
                </a:solidFill>
              </a:rPr>
              <a:t>About – Short bio &amp; skills</a:t>
            </a:r>
            <a:endParaRPr sz="2800" lang="en-US">
              <a:solidFill>
                <a:srgbClr val="000000"/>
              </a:solidFill>
            </a:endParaRPr>
          </a:p>
          <a:p>
            <a:r>
              <a:rPr sz="2800" lang="en-US">
                <a:solidFill>
                  <a:srgbClr val="000000"/>
                </a:solidFill>
              </a:rPr>
              <a:t>Work – Projects with visuals</a:t>
            </a:r>
            <a:endParaRPr sz="2800" lang="en-US">
              <a:solidFill>
                <a:srgbClr val="000000"/>
              </a:solidFill>
            </a:endParaRPr>
          </a:p>
          <a:p>
            <a:r>
              <a:rPr sz="2800" lang="en-US">
                <a:solidFill>
                  <a:srgbClr val="000000"/>
                </a:solidFill>
              </a:rPr>
              <a:t>Resume – CV/skills summary</a:t>
            </a:r>
            <a:endParaRPr sz="2800" lang="en-US">
              <a:solidFill>
                <a:srgbClr val="000000"/>
              </a:solidFill>
            </a:endParaRPr>
          </a:p>
          <a:p>
            <a:r>
              <a:rPr sz="2800" lang="en-US">
                <a:solidFill>
                  <a:srgbClr val="000000"/>
                </a:solidFill>
              </a:rPr>
              <a:t>Contact – Email &amp; links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584201"/>
          </a:xfrm>
        </p:spPr>
        <p:txBody>
          <a:bodyPr/>
          <a:p>
            <a:r>
              <a:rPr dirty="0" lang="en-IN"/>
              <a:t>FEATURES AND FUNCTIONALITY</a:t>
            </a:r>
          </a:p>
        </p:txBody>
      </p:sp>
      <p:sp>
        <p:nvSpPr>
          <p:cNvPr id="1048672" name="Rectangle 2"/>
          <p:cNvSpPr/>
          <p:nvPr/>
        </p:nvSpPr>
        <p:spPr>
          <a:xfrm>
            <a:off x="3048000" y="1859340"/>
            <a:ext cx="6096000" cy="24155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2025-09-10T06:44:53Z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ae63215a99224d46b2704b61673ae49c</vt:lpwstr>
  </property>
</Properties>
</file>