
<file path=[Content_Types].xml><?xml version="1.0" encoding="utf-8"?>
<Types xmlns="http://schemas.openxmlformats.org/package/2006/content-types">
  <Default ContentType="application/xml" Extension="xml"/>
  <Default ContentType="image/jpeg" Extension="jpg"/>
  <Default ContentType="application/vnd.openxmlformats-package.relationships+xml" Extension="rels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7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slide+xml" PartName="/ppt/slides/slide34.xml"/>
  <Override ContentType="application/vnd.openxmlformats-officedocument.presentationml.slide+xml" PartName="/ppt/slides/slide48.xml"/>
  <Override ContentType="application/vnd.openxmlformats-officedocument.presentationml.slide+xml" PartName="/ppt/slides/slide23.xml"/>
  <Override ContentType="application/vnd.openxmlformats-officedocument.presentationml.slide+xml" PartName="/ppt/slides/slide19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5.xml"/>
  <Override ContentType="application/vnd.openxmlformats-officedocument.presentationml.slide+xml" PartName="/ppt/slides/slide45.xml"/>
  <Override ContentType="application/vnd.openxmlformats-officedocument.presentationml.slide+xml" PartName="/ppt/slides/slide2.xml"/>
  <Override ContentType="application/vnd.openxmlformats-officedocument.presentationml.slide+xml" PartName="/ppt/slides/slide31.xml"/>
  <Override ContentType="application/vnd.openxmlformats-officedocument.presentationml.slide+xml" PartName="/ppt/slides/slide3.xml"/>
  <Override ContentType="application/vnd.openxmlformats-officedocument.presentationml.slide+xml" PartName="/ppt/slides/slide11.xml"/>
  <Override ContentType="application/vnd.openxmlformats-officedocument.presentationml.slide+xml" PartName="/ppt/slides/slide4.xml"/>
  <Override ContentType="application/vnd.openxmlformats-officedocument.presentationml.slide+xml" PartName="/ppt/slides/slide41.xml"/>
  <Override ContentType="application/vnd.openxmlformats-officedocument.presentationml.slide+xml" PartName="/ppt/slides/slide36.xml"/>
  <Override ContentType="application/vnd.openxmlformats-officedocument.presentationml.slide+xml" PartName="/ppt/slides/slide32.xml"/>
  <Override ContentType="application/vnd.openxmlformats-officedocument.presentationml.slide+xml" PartName="/ppt/slides/slide15.xml"/>
  <Override ContentType="application/vnd.openxmlformats-officedocument.presentationml.slide+xml" PartName="/ppt/slides/slide53.xml"/>
  <Override ContentType="application/vnd.openxmlformats-officedocument.presentationml.slide+xml" PartName="/ppt/slides/slide17.xml"/>
  <Override ContentType="application/vnd.openxmlformats-officedocument.presentationml.slide+xml" PartName="/ppt/slides/slide50.xml"/>
  <Override ContentType="application/vnd.openxmlformats-officedocument.presentationml.slide+xml" PartName="/ppt/slides/slide6.xml"/>
  <Override ContentType="application/vnd.openxmlformats-officedocument.presentationml.slide+xml" PartName="/ppt/slides/slide49.xml"/>
  <Override ContentType="application/vnd.openxmlformats-officedocument.presentationml.slide+xml" PartName="/ppt/slides/slide1.xml"/>
  <Override ContentType="application/vnd.openxmlformats-officedocument.presentationml.slide+xml" PartName="/ppt/slides/slide40.xml"/>
  <Override ContentType="application/vnd.openxmlformats-officedocument.presentationml.slide+xml" PartName="/ppt/slides/slide10.xml"/>
  <Override ContentType="application/vnd.openxmlformats-officedocument.presentationml.slide+xml" PartName="/ppt/slides/slide8.xml"/>
  <Override ContentType="application/vnd.openxmlformats-officedocument.presentationml.slide+xml" PartName="/ppt/slides/slide16.xml"/>
  <Override ContentType="application/vnd.openxmlformats-officedocument.presentationml.slide+xml" PartName="/ppt/slides/slide13.xml"/>
  <Override ContentType="application/vnd.openxmlformats-officedocument.presentationml.slide+xml" PartName="/ppt/slides/slide27.xml"/>
  <Override ContentType="application/vnd.openxmlformats-officedocument.presentationml.slide+xml" PartName="/ppt/slides/slide39.xml"/>
  <Override ContentType="application/vnd.openxmlformats-officedocument.presentationml.slide+xml" PartName="/ppt/slides/slide38.xml"/>
  <Override ContentType="application/vnd.openxmlformats-officedocument.presentationml.slide+xml" PartName="/ppt/slides/slide25.xml"/>
  <Override ContentType="application/vnd.openxmlformats-officedocument.presentationml.slide+xml" PartName="/ppt/slides/slide51.xml"/>
  <Override ContentType="application/vnd.openxmlformats-officedocument.presentationml.slide+xml" PartName="/ppt/slides/slide47.xml"/>
  <Override ContentType="application/vnd.openxmlformats-officedocument.presentationml.slide+xml" PartName="/ppt/slides/slide33.xml"/>
  <Override ContentType="application/vnd.openxmlformats-officedocument.presentationml.slide+xml" PartName="/ppt/slides/slide29.xml"/>
  <Override ContentType="application/vnd.openxmlformats-officedocument.presentationml.slide+xml" PartName="/ppt/slides/slide37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7.xml"/>
  <Override ContentType="application/vnd.openxmlformats-officedocument.presentationml.slide+xml" PartName="/ppt/slides/slide35.xml"/>
  <Override ContentType="application/vnd.openxmlformats-officedocument.presentationml.slide+xml" PartName="/ppt/slides/slide22.xml"/>
  <Override ContentType="application/vnd.openxmlformats-officedocument.presentationml.slide+xml" PartName="/ppt/slides/slide28.xml"/>
  <Override ContentType="application/vnd.openxmlformats-officedocument.presentationml.slide+xml" PartName="/ppt/slides/slide26.xml"/>
  <Override ContentType="application/vnd.openxmlformats-officedocument.presentationml.slide+xml" PartName="/ppt/slides/slide46.xml"/>
  <Override ContentType="application/vnd.openxmlformats-officedocument.presentationml.slide+xml" PartName="/ppt/slides/slide18.xml"/>
  <Override ContentType="application/vnd.openxmlformats-officedocument.presentationml.slide+xml" PartName="/ppt/slides/slide20.xml"/>
  <Override ContentType="application/vnd.openxmlformats-officedocument.presentationml.slide+xml" PartName="/ppt/slides/slide42.xml"/>
  <Override ContentType="application/vnd.openxmlformats-officedocument.presentationml.slide+xml" PartName="/ppt/slides/slide24.xml"/>
  <Override ContentType="application/vnd.openxmlformats-officedocument.presentationml.slide+xml" PartName="/ppt/slides/slide12.xml"/>
  <Override ContentType="application/vnd.openxmlformats-officedocument.presentationml.slide+xml" PartName="/ppt/slides/slide52.xml"/>
  <Override ContentType="application/vnd.openxmlformats-officedocument.presentationml.slide+xml" PartName="/ppt/slides/slide9.xml"/>
  <Override ContentType="application/vnd.openxmlformats-officedocument.presentationml.slide+xml" PartName="/ppt/slides/slide2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</p:sldIdLst>
  <p:sldSz cy="5143500" cx="9144000"/>
  <p:notesSz cx="51435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8.xml"/><Relationship Id="rId50" Type="http://schemas.openxmlformats.org/officeDocument/2006/relationships/slide" Target="slides/slide46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15" Type="http://schemas.openxmlformats.org/officeDocument/2006/relationships/slide" Target="slides/slide11.xml"/><Relationship Id="rId25" Type="http://schemas.openxmlformats.org/officeDocument/2006/relationships/slide" Target="slides/slide21.xml"/><Relationship Id="rId29" Type="http://schemas.openxmlformats.org/officeDocument/2006/relationships/slide" Target="slides/slide25.xml"/><Relationship Id="rId35" Type="http://schemas.openxmlformats.org/officeDocument/2006/relationships/slide" Target="slides/slide31.xml"/><Relationship Id="rId13" Type="http://schemas.openxmlformats.org/officeDocument/2006/relationships/slide" Target="slides/slide9.xml"/><Relationship Id="rId8" Type="http://schemas.openxmlformats.org/officeDocument/2006/relationships/slide" Target="slides/slide4.xml"/><Relationship Id="rId4" Type="http://schemas.openxmlformats.org/officeDocument/2006/relationships/notesMaster" Target="notesMasters/notesMaster1.xml"/><Relationship Id="rId42" Type="http://schemas.openxmlformats.org/officeDocument/2006/relationships/slide" Target="slides/slide38.xml"/><Relationship Id="rId9" Type="http://schemas.openxmlformats.org/officeDocument/2006/relationships/slide" Target="slides/slide5.xml"/><Relationship Id="rId31" Type="http://schemas.openxmlformats.org/officeDocument/2006/relationships/slide" Target="slides/slide27.xml"/><Relationship Id="rId48" Type="http://schemas.openxmlformats.org/officeDocument/2006/relationships/slide" Target="slides/slide44.xml"/><Relationship Id="rId43" Type="http://schemas.openxmlformats.org/officeDocument/2006/relationships/slide" Target="slides/slide39.xml"/><Relationship Id="rId33" Type="http://schemas.openxmlformats.org/officeDocument/2006/relationships/slide" Target="slides/slide29.xml"/><Relationship Id="rId44" Type="http://schemas.openxmlformats.org/officeDocument/2006/relationships/slide" Target="slides/slide40.xml"/><Relationship Id="rId5" Type="http://schemas.openxmlformats.org/officeDocument/2006/relationships/slide" Target="slides/slide1.xml"/><Relationship Id="rId24" Type="http://schemas.openxmlformats.org/officeDocument/2006/relationships/slide" Target="slides/slide20.xml"/><Relationship Id="rId36" Type="http://schemas.openxmlformats.org/officeDocument/2006/relationships/slide" Target="slides/slide32.xml"/><Relationship Id="rId23" Type="http://schemas.openxmlformats.org/officeDocument/2006/relationships/slide" Target="slides/slide19.xml"/><Relationship Id="rId2" Type="http://schemas.openxmlformats.org/officeDocument/2006/relationships/presProps" Target="presProps.xml"/><Relationship Id="rId45" Type="http://schemas.openxmlformats.org/officeDocument/2006/relationships/slide" Target="slides/slide41.xml"/><Relationship Id="rId6" Type="http://schemas.openxmlformats.org/officeDocument/2006/relationships/slide" Target="slides/slide2.xml"/><Relationship Id="rId57" Type="http://schemas.openxmlformats.org/officeDocument/2006/relationships/slide" Target="slides/slide53.xml"/><Relationship Id="rId41" Type="http://schemas.openxmlformats.org/officeDocument/2006/relationships/slide" Target="slides/slide37.xml"/><Relationship Id="rId56" Type="http://schemas.openxmlformats.org/officeDocument/2006/relationships/slide" Target="slides/slide52.xml"/><Relationship Id="rId51" Type="http://schemas.openxmlformats.org/officeDocument/2006/relationships/slide" Target="slides/slide47.xml"/><Relationship Id="rId40" Type="http://schemas.openxmlformats.org/officeDocument/2006/relationships/slide" Target="slides/slide36.xml"/><Relationship Id="rId54" Type="http://schemas.openxmlformats.org/officeDocument/2006/relationships/slide" Target="slides/slide50.xml"/><Relationship Id="rId28" Type="http://schemas.openxmlformats.org/officeDocument/2006/relationships/slide" Target="slides/slide24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39" Type="http://schemas.openxmlformats.org/officeDocument/2006/relationships/slide" Target="slides/slide35.xml"/><Relationship Id="rId11" Type="http://schemas.openxmlformats.org/officeDocument/2006/relationships/slide" Target="slides/slide7.xml"/><Relationship Id="rId14" Type="http://schemas.openxmlformats.org/officeDocument/2006/relationships/slide" Target="slides/slide10.xml"/><Relationship Id="rId7" Type="http://schemas.openxmlformats.org/officeDocument/2006/relationships/slide" Target="slides/slide3.xml"/><Relationship Id="rId27" Type="http://schemas.openxmlformats.org/officeDocument/2006/relationships/slide" Target="slides/slide23.xml"/><Relationship Id="rId53" Type="http://schemas.openxmlformats.org/officeDocument/2006/relationships/slide" Target="slides/slide49.xml"/><Relationship Id="rId34" Type="http://schemas.openxmlformats.org/officeDocument/2006/relationships/slide" Target="slides/slide30.xml"/><Relationship Id="rId22" Type="http://schemas.openxmlformats.org/officeDocument/2006/relationships/slide" Target="slides/slide18.xml"/><Relationship Id="rId1" Type="http://schemas.openxmlformats.org/officeDocument/2006/relationships/theme" Target="theme/theme2.xml"/><Relationship Id="rId30" Type="http://schemas.openxmlformats.org/officeDocument/2006/relationships/slide" Target="slides/slide26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49" Type="http://schemas.openxmlformats.org/officeDocument/2006/relationships/slide" Target="slides/slide45.xml"/><Relationship Id="rId21" Type="http://schemas.openxmlformats.org/officeDocument/2006/relationships/slide" Target="slides/slide17.xml"/><Relationship Id="rId32" Type="http://schemas.openxmlformats.org/officeDocument/2006/relationships/slide" Target="slides/slide28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52" Type="http://schemas.openxmlformats.org/officeDocument/2006/relationships/slide" Target="slides/slide48.xml"/><Relationship Id="rId17" Type="http://schemas.openxmlformats.org/officeDocument/2006/relationships/slide" Target="slides/slide13.xml"/><Relationship Id="rId55" Type="http://schemas.openxmlformats.org/officeDocument/2006/relationships/slide" Target="slides/slide51.xml"/><Relationship Id="rId3" Type="http://schemas.openxmlformats.org/officeDocument/2006/relationships/slideMaster" Target="slideMasters/slideMaster1.xml"/><Relationship Id="rId47" Type="http://schemas.openxmlformats.org/officeDocument/2006/relationships/slide" Target="slides/slide43.xml"/><Relationship Id="rId37" Type="http://schemas.openxmlformats.org/officeDocument/2006/relationships/slide" Target="slides/slide3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n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5" name="Google Shape;335;n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6" name="Google Shape;336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n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8" name="Google Shape;338;n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9" name="Google Shape;339;n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9" name="Google Shape;399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1" name="Google Shape;411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7" name="Google Shape;417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" name="Google Shape;429;p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5" name="Google Shape;435;p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1" name="Google Shape;441;p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7" name="Google Shape;447;p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3" name="Google Shape;453;p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9" name="Google Shape;459;p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5" name="Google Shape;465;p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1" name="Google Shape;471;p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7" name="Google Shape;477;p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3" name="Google Shape;483;p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9" name="Google Shape;489;p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5" name="Google Shape;495;p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p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1" name="Google Shape;501;p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7" name="Google Shape;507;p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p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3" name="Google Shape;513;p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p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9" name="Google Shape;519;p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5" name="Google Shape;525;p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p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2" name="Google Shape;532;p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p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8" name="Google Shape;538;p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p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4" name="Google Shape;544;p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p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0" name="Google Shape;550;p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p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6" name="Google Shape;556;p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p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2" name="Google Shape;562;p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p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8" name="Google Shape;568;p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p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4" name="Google Shape;574;p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p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0" name="Google Shape;580;p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5" name="Google Shape;585;p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6" name="Google Shape;586;p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1" name="Google Shape;591;p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2" name="Google Shape;592;p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7" name="Google Shape;597;p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8" name="Google Shape;598;p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p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4" name="Google Shape;604;p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9" name="Google Shape;609;p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0" name="Google Shape;610;p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5" name="Google Shape;615;p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6" name="Google Shape;616;p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1" name="Google Shape;621;p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2" name="Google Shape;622;p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7" name="Google Shape;627;p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8" name="Google Shape;628;p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3" name="Google Shape;633;p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4" name="Google Shape;634;p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9" name="Google Shape;639;p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0" name="Google Shape;640;p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5" name="Google Shape;645;p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6" name="Google Shape;646;p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1" name="Google Shape;651;p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2" name="Google Shape;652;p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7" name="Google Shape;657;p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8" name="Google Shape;658;p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7" name="Google Shape;387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47" name="Google Shape;34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912731" y="821538"/>
            <a:ext cx="11747167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01" name="Google Shape;40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07" name="Google Shape;40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13" name="Google Shape;41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19" name="Google Shape;41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25" name="Google Shape;4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31" name="Google Shape;4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37" name="Google Shape;4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43" name="Google Shape;4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49" name="Google Shape;44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55" name="Google Shape;45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53" name="Google Shape;35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61" name="Google Shape;46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67" name="Google Shape;46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73" name="Google Shape;47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79" name="Google Shape;47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85" name="Google Shape;48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91" name="Google Shape;49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97" name="Google Shape;49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03" name="Google Shape;50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09" name="Google Shape;50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15" name="Google Shape;51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59" name="Google Shape;35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21" name="Google Shape;52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27" name="Google Shape;52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355332" y="-1080673"/>
            <a:ext cx="9753600" cy="7315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528" name="Google Shape;528;p33"/>
          <p:cNvCxnSpPr/>
          <p:nvPr/>
        </p:nvCxnSpPr>
        <p:spPr>
          <a:xfrm>
            <a:off x="2964873" y="360218"/>
            <a:ext cx="4433400" cy="44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34" name="Google Shape;53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40" name="Google Shape;54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46" name="Google Shape;54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52" name="Google Shape;55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58" name="Google Shape;55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64" name="Google Shape;56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70" name="Google Shape;57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76" name="Google Shape;57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65" name="Google Shape;36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82" name="Google Shape;58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88" name="Google Shape;58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94" name="Google Shape;59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00" name="Google Shape;60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06" name="Google Shape;60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12" name="Google Shape;61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18" name="Google Shape;61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24" name="Google Shape;62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30" name="Google Shape;63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36" name="Google Shape;63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71" name="Google Shape;37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42" name="Google Shape;64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48" name="Google Shape;64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54" name="Google Shape;65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60" name="Google Shape;66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77" name="Google Shape;37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83" name="Google Shape;38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89" name="Google Shape;38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95" name="Google Shape;39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